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4"/>
  </p:notesMasterIdLst>
  <p:sldIdLst>
    <p:sldId id="256" r:id="rId2"/>
    <p:sldId id="317" r:id="rId3"/>
    <p:sldId id="323" r:id="rId4"/>
    <p:sldId id="324" r:id="rId5"/>
    <p:sldId id="325" r:id="rId6"/>
    <p:sldId id="268" r:id="rId7"/>
    <p:sldId id="270" r:id="rId8"/>
    <p:sldId id="271" r:id="rId9"/>
    <p:sldId id="272" r:id="rId10"/>
    <p:sldId id="276" r:id="rId11"/>
    <p:sldId id="277" r:id="rId12"/>
    <p:sldId id="278" r:id="rId13"/>
    <p:sldId id="298" r:id="rId14"/>
    <p:sldId id="284" r:id="rId15"/>
    <p:sldId id="285" r:id="rId16"/>
    <p:sldId id="315" r:id="rId17"/>
    <p:sldId id="289" r:id="rId18"/>
    <p:sldId id="365" r:id="rId19"/>
    <p:sldId id="327" r:id="rId20"/>
    <p:sldId id="403" r:id="rId21"/>
    <p:sldId id="328" r:id="rId22"/>
    <p:sldId id="318" r:id="rId23"/>
    <p:sldId id="330" r:id="rId24"/>
    <p:sldId id="331" r:id="rId25"/>
    <p:sldId id="332" r:id="rId26"/>
    <p:sldId id="329" r:id="rId27"/>
    <p:sldId id="333" r:id="rId28"/>
    <p:sldId id="334" r:id="rId29"/>
    <p:sldId id="335" r:id="rId30"/>
    <p:sldId id="336" r:id="rId31"/>
    <p:sldId id="361" r:id="rId32"/>
    <p:sldId id="337" r:id="rId33"/>
    <p:sldId id="338" r:id="rId34"/>
    <p:sldId id="342" r:id="rId35"/>
    <p:sldId id="343" r:id="rId36"/>
    <p:sldId id="344" r:id="rId37"/>
    <p:sldId id="350" r:id="rId38"/>
    <p:sldId id="345" r:id="rId39"/>
    <p:sldId id="346" r:id="rId40"/>
    <p:sldId id="347" r:id="rId41"/>
    <p:sldId id="348" r:id="rId42"/>
    <p:sldId id="352" r:id="rId43"/>
    <p:sldId id="360" r:id="rId44"/>
    <p:sldId id="353" r:id="rId45"/>
    <p:sldId id="362" r:id="rId46"/>
    <p:sldId id="355" r:id="rId47"/>
    <p:sldId id="363" r:id="rId48"/>
    <p:sldId id="357" r:id="rId49"/>
    <p:sldId id="364" r:id="rId50"/>
    <p:sldId id="366" r:id="rId51"/>
    <p:sldId id="367" r:id="rId52"/>
    <p:sldId id="349" r:id="rId53"/>
    <p:sldId id="368" r:id="rId54"/>
    <p:sldId id="391" r:id="rId55"/>
    <p:sldId id="369" r:id="rId56"/>
    <p:sldId id="339" r:id="rId57"/>
    <p:sldId id="370" r:id="rId58"/>
    <p:sldId id="371" r:id="rId59"/>
    <p:sldId id="372" r:id="rId60"/>
    <p:sldId id="373" r:id="rId61"/>
    <p:sldId id="374" r:id="rId62"/>
    <p:sldId id="375" r:id="rId63"/>
    <p:sldId id="381" r:id="rId64"/>
    <p:sldId id="377" r:id="rId65"/>
    <p:sldId id="378" r:id="rId66"/>
    <p:sldId id="379" r:id="rId67"/>
    <p:sldId id="382" r:id="rId68"/>
    <p:sldId id="389" r:id="rId69"/>
    <p:sldId id="384" r:id="rId70"/>
    <p:sldId id="387" r:id="rId71"/>
    <p:sldId id="388" r:id="rId72"/>
    <p:sldId id="396" r:id="rId73"/>
    <p:sldId id="399" r:id="rId74"/>
    <p:sldId id="397" r:id="rId75"/>
    <p:sldId id="398" r:id="rId76"/>
    <p:sldId id="400" r:id="rId77"/>
    <p:sldId id="394" r:id="rId78"/>
    <p:sldId id="393" r:id="rId79"/>
    <p:sldId id="395" r:id="rId80"/>
    <p:sldId id="392" r:id="rId81"/>
    <p:sldId id="402" r:id="rId82"/>
    <p:sldId id="401" r:id="rId83"/>
    <p:sldId id="320" r:id="rId84"/>
    <p:sldId id="300" r:id="rId85"/>
    <p:sldId id="304" r:id="rId86"/>
    <p:sldId id="305" r:id="rId87"/>
    <p:sldId id="307" r:id="rId88"/>
    <p:sldId id="309" r:id="rId89"/>
    <p:sldId id="310" r:id="rId90"/>
    <p:sldId id="311" r:id="rId91"/>
    <p:sldId id="326" r:id="rId92"/>
    <p:sldId id="312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47"/>
    <p:restoredTop sz="96271"/>
  </p:normalViewPr>
  <p:slideViewPr>
    <p:cSldViewPr snapToGrid="0" snapToObjects="1">
      <p:cViewPr varScale="1">
        <p:scale>
          <a:sx n="131" d="100"/>
          <a:sy n="131" d="100"/>
        </p:scale>
        <p:origin x="21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6B04D-DBC0-8444-83FE-4173671352C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798A9-7617-5947-91A7-ED0B6DD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2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798A9-7617-5947-91A7-ED0B6DDAA4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7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AC767-A761-7946-BBFC-6BDFAEF9AAB0}" type="datetimeFigureOut">
              <a:rPr lang="en-US" smtClean="0"/>
              <a:t>11/7/19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6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tiff"/><Relationship Id="rId4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 Overview of the Physical Environment</a:t>
            </a:r>
            <a:br>
              <a:rPr lang="en-US" sz="3600" dirty="0"/>
            </a:br>
            <a:r>
              <a:rPr lang="en-US" sz="3600" dirty="0"/>
              <a:t>during AR29, RB1904, and TN368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28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A757EA-7B1C-7B48-A9AF-E5B766CB4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65" y="1825625"/>
            <a:ext cx="4282269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April 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1971B-5BD1-F543-81CF-6CDB8E07CA69}"/>
              </a:ext>
            </a:extLst>
          </p:cNvPr>
          <p:cNvSpPr txBox="1"/>
          <p:nvPr/>
        </p:nvSpPr>
        <p:spPr>
          <a:xfrm>
            <a:off x="6357046" y="4734590"/>
            <a:ext cx="236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Persistent influence of the ring current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DC17C4-3CAD-BE46-8FBD-CFFEDD229905}"/>
              </a:ext>
            </a:extLst>
          </p:cNvPr>
          <p:cNvCxnSpPr>
            <a:cxnSpLocks/>
          </p:cNvCxnSpPr>
          <p:nvPr/>
        </p:nvCxnSpPr>
        <p:spPr>
          <a:xfrm flipH="1" flipV="1">
            <a:off x="4533091" y="4673530"/>
            <a:ext cx="1823955" cy="3413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53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1E2C1D09-7A37-D148-AC2A-5954DF86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865" y="1825625"/>
            <a:ext cx="4282269" cy="43513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April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702FF-D379-8C40-83E7-B61FE190153F}"/>
              </a:ext>
            </a:extLst>
          </p:cNvPr>
          <p:cNvSpPr txBox="1"/>
          <p:nvPr/>
        </p:nvSpPr>
        <p:spPr>
          <a:xfrm>
            <a:off x="6357046" y="4734590"/>
            <a:ext cx="236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Persistent influence of the ring current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AF4FE1-F7F1-094D-A245-841D3E73CDD6}"/>
              </a:ext>
            </a:extLst>
          </p:cNvPr>
          <p:cNvCxnSpPr>
            <a:cxnSpLocks/>
          </p:cNvCxnSpPr>
          <p:nvPr/>
        </p:nvCxnSpPr>
        <p:spPr>
          <a:xfrm flipH="1" flipV="1">
            <a:off x="4533091" y="4673530"/>
            <a:ext cx="1823955" cy="3413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E2BC-A2C0-1C43-BAF3-179308066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49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April 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0D981-02CF-394C-B74E-45FEFE3F1E80}"/>
              </a:ext>
            </a:extLst>
          </p:cNvPr>
          <p:cNvSpPr txBox="1"/>
          <p:nvPr/>
        </p:nvSpPr>
        <p:spPr>
          <a:xfrm>
            <a:off x="6357046" y="4734590"/>
            <a:ext cx="236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Persistent influence of the ring current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72C856-592F-7B47-A478-E8E5D60F2A44}"/>
              </a:ext>
            </a:extLst>
          </p:cNvPr>
          <p:cNvCxnSpPr>
            <a:cxnSpLocks/>
          </p:cNvCxnSpPr>
          <p:nvPr/>
        </p:nvCxnSpPr>
        <p:spPr>
          <a:xfrm flipH="1" flipV="1">
            <a:off x="4533091" y="4673530"/>
            <a:ext cx="1823955" cy="3413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30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87" y="1825625"/>
            <a:ext cx="4337225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r="7428"/>
          <a:stretch/>
        </p:blipFill>
        <p:spPr>
          <a:xfrm>
            <a:off x="5864251" y="1690689"/>
            <a:ext cx="3279749" cy="4794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-13" r="8900" b="13"/>
          <a:stretch/>
        </p:blipFill>
        <p:spPr>
          <a:xfrm>
            <a:off x="0" y="1690688"/>
            <a:ext cx="2836518" cy="47949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Frontal 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4522" y="6162455"/>
            <a:ext cx="520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typical wintertime shelfbreak front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clear enhancement of fluorescence at the front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2018 Apr 12</a:t>
            </a:r>
          </a:p>
        </p:txBody>
      </p:sp>
    </p:spTree>
    <p:extLst>
      <p:ext uri="{BB962C8B-B14F-4D97-AF65-F5344CB8AC3E}">
        <p14:creationId xmlns:p14="http://schemas.microsoft.com/office/powerpoint/2010/main" val="6061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CEFEFC5-F383-514B-A2F2-95509759F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0865" y="1825625"/>
            <a:ext cx="4282269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/>
          <a:stretch/>
        </p:blipFill>
        <p:spPr>
          <a:xfrm>
            <a:off x="6168893" y="1600690"/>
            <a:ext cx="2831524" cy="4576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-663" b="663"/>
          <a:stretch/>
        </p:blipFill>
        <p:spPr>
          <a:xfrm>
            <a:off x="79513" y="1654299"/>
            <a:ext cx="2745833" cy="46788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36474" y="3538910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26282" y="3620801"/>
            <a:ext cx="137194" cy="14582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54856" y="3536935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endCxn id="8" idx="5"/>
          </p:cNvCxnSpPr>
          <p:nvPr/>
        </p:nvCxnSpPr>
        <p:spPr>
          <a:xfrm>
            <a:off x="1531033" y="3586784"/>
            <a:ext cx="195839" cy="228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14119" y="3557446"/>
            <a:ext cx="229666" cy="250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9717" y="6169708"/>
            <a:ext cx="7695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Ring-edge jet at A11-A13 influencing the shelfbreak 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Enhanced fluorescence at the offshore end of the front where SML is shallow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18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CC217CF-38D0-2042-92CA-609488E2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5FCD04-AA29-EE40-A908-3B16FDA25E64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Frontal Evolution</a:t>
            </a:r>
          </a:p>
        </p:txBody>
      </p:sp>
    </p:spTree>
    <p:extLst>
      <p:ext uri="{BB962C8B-B14F-4D97-AF65-F5344CB8AC3E}">
        <p14:creationId xmlns:p14="http://schemas.microsoft.com/office/powerpoint/2010/main" val="4531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68C8969-F708-1A4B-B2A2-BE0D5372A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65" y="1825625"/>
            <a:ext cx="4282269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/>
          <a:stretch/>
        </p:blipFill>
        <p:spPr>
          <a:xfrm>
            <a:off x="6156960" y="1825625"/>
            <a:ext cx="2987040" cy="4627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5" r="-7014" b="-25"/>
          <a:stretch/>
        </p:blipFill>
        <p:spPr>
          <a:xfrm>
            <a:off x="87643" y="1825625"/>
            <a:ext cx="2926750" cy="46664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75230" y="3749713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55742" y="3832036"/>
            <a:ext cx="137194" cy="14582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51980" y="3747738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628157" y="3797587"/>
            <a:ext cx="195839" cy="228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611243" y="3768249"/>
            <a:ext cx="229666" cy="250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4888E-FC1B-A040-8A77-1F0EB00223ED}"/>
              </a:ext>
            </a:extLst>
          </p:cNvPr>
          <p:cNvSpPr txBox="1"/>
          <p:nvPr/>
        </p:nvSpPr>
        <p:spPr>
          <a:xfrm>
            <a:off x="1270760" y="6324886"/>
            <a:ext cx="698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Persistent fluorescence enhancement at the offshore end of the front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82B649-6602-A949-886C-D9C27C897852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Frontal Evolution</a:t>
            </a:r>
          </a:p>
        </p:txBody>
      </p:sp>
    </p:spTree>
    <p:extLst>
      <p:ext uri="{BB962C8B-B14F-4D97-AF65-F5344CB8AC3E}">
        <p14:creationId xmlns:p14="http://schemas.microsoft.com/office/powerpoint/2010/main" val="62218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1CA9EA-5892-DE4A-ADDA-D002E4624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65" y="1825625"/>
            <a:ext cx="4282269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r="7984"/>
          <a:stretch/>
        </p:blipFill>
        <p:spPr>
          <a:xfrm>
            <a:off x="1" y="1950720"/>
            <a:ext cx="3210560" cy="4226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1926" r="6981" b="2814"/>
          <a:stretch/>
        </p:blipFill>
        <p:spPr>
          <a:xfrm>
            <a:off x="5736264" y="2043430"/>
            <a:ext cx="3407735" cy="40205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279F3-1BA3-B841-A3F4-006DEDBC8821}"/>
              </a:ext>
            </a:extLst>
          </p:cNvPr>
          <p:cNvSpPr txBox="1"/>
          <p:nvPr/>
        </p:nvSpPr>
        <p:spPr>
          <a:xfrm>
            <a:off x="1270760" y="6324886"/>
            <a:ext cx="698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Persistent fluorescence enhancement at the offshore end of the front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5A15FC4-21B5-CB41-8015-77B7AABB2C58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Frontal Evolution</a:t>
            </a:r>
          </a:p>
        </p:txBody>
      </p:sp>
    </p:spTree>
    <p:extLst>
      <p:ext uri="{BB962C8B-B14F-4D97-AF65-F5344CB8AC3E}">
        <p14:creationId xmlns:p14="http://schemas.microsoft.com/office/powerpoint/2010/main" val="1920912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4E1054-397D-2B40-833B-E9D329E59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65" y="1825625"/>
            <a:ext cx="4282269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21" y="1825625"/>
            <a:ext cx="3257079" cy="4274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" y="1825625"/>
            <a:ext cx="3257079" cy="427491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Cruise Data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77BB0-4E2B-424E-A439-F6E5FF2A0303}"/>
              </a:ext>
            </a:extLst>
          </p:cNvPr>
          <p:cNvSpPr txBox="1"/>
          <p:nvPr/>
        </p:nvSpPr>
        <p:spPr>
          <a:xfrm>
            <a:off x="1270760" y="6324886"/>
            <a:ext cx="698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Persistent fluorescence enhancement at the offshore end of the front</a:t>
            </a:r>
          </a:p>
        </p:txBody>
      </p:sp>
    </p:spTree>
    <p:extLst>
      <p:ext uri="{BB962C8B-B14F-4D97-AF65-F5344CB8AC3E}">
        <p14:creationId xmlns:p14="http://schemas.microsoft.com/office/powerpoint/2010/main" val="1646807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D2-CC81-C446-ADFE-20F65C53D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13944F-66C1-994F-A15B-AED146141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71" t="9562" b="20780"/>
          <a:stretch/>
        </p:blipFill>
        <p:spPr>
          <a:xfrm>
            <a:off x="1361872" y="1994170"/>
            <a:ext cx="6229986" cy="3424137"/>
          </a:xfr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C45E160-5AE9-CD47-AB3F-CF81F8A94BE1}"/>
              </a:ext>
            </a:extLst>
          </p:cNvPr>
          <p:cNvSpPr/>
          <p:nvPr/>
        </p:nvSpPr>
        <p:spPr>
          <a:xfrm>
            <a:off x="5019472" y="1857983"/>
            <a:ext cx="642026" cy="136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7BEB4181-C84C-3A4B-9C60-4DB90F765780}"/>
              </a:ext>
            </a:extLst>
          </p:cNvPr>
          <p:cNvSpPr/>
          <p:nvPr/>
        </p:nvSpPr>
        <p:spPr>
          <a:xfrm>
            <a:off x="4202349" y="2149813"/>
            <a:ext cx="1449421" cy="136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4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FDD1-617A-4C46-B1A0-157FEAC5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9" y="238667"/>
            <a:ext cx="4239128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Warm spiral over WCRs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D3488A-7DD1-8B4D-B889-ED8DC7BF6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4"/>
          <a:stretch/>
        </p:blipFill>
        <p:spPr>
          <a:xfrm>
            <a:off x="4237309" y="0"/>
            <a:ext cx="4906691" cy="6823060"/>
          </a:xfrm>
        </p:spPr>
      </p:pic>
    </p:spTree>
    <p:extLst>
      <p:ext uri="{BB962C8B-B14F-4D97-AF65-F5344CB8AC3E}">
        <p14:creationId xmlns:p14="http://schemas.microsoft.com/office/powerpoint/2010/main" val="1234068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AR29 (April 16-30, 2018)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4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0B389-3F50-AE40-B51D-3EB5EDAA7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66" r="3211" b="7868"/>
          <a:stretch/>
        </p:blipFill>
        <p:spPr>
          <a:xfrm>
            <a:off x="3802725" y="472130"/>
            <a:ext cx="5341275" cy="638587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3EE5E2-AC5E-9A4F-9C2D-07332B4E0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9" y="238667"/>
            <a:ext cx="4239128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Warm spiral over WCRs</a:t>
            </a:r>
          </a:p>
        </p:txBody>
      </p:sp>
    </p:spTree>
    <p:extLst>
      <p:ext uri="{BB962C8B-B14F-4D97-AF65-F5344CB8AC3E}">
        <p14:creationId xmlns:p14="http://schemas.microsoft.com/office/powerpoint/2010/main" val="562550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1EE90-524E-8E47-AEA6-1B82F561A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3" y="219210"/>
            <a:ext cx="381689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Streamer-edge Subduction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05BA9E-5BA4-E14F-88A6-ED7077E6D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81" r="3044" b="3846"/>
          <a:stretch/>
        </p:blipFill>
        <p:spPr>
          <a:xfrm>
            <a:off x="3877385" y="68417"/>
            <a:ext cx="5266615" cy="672116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B975A8-B64B-BC44-A741-274743D10B92}"/>
              </a:ext>
            </a:extLst>
          </p:cNvPr>
          <p:cNvCxnSpPr>
            <a:cxnSpLocks/>
          </p:cNvCxnSpPr>
          <p:nvPr/>
        </p:nvCxnSpPr>
        <p:spPr>
          <a:xfrm flipV="1">
            <a:off x="7538936" y="5155659"/>
            <a:ext cx="272375" cy="496112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B6A8C1-4DF3-4F4B-BDBF-72099694FE56}"/>
              </a:ext>
            </a:extLst>
          </p:cNvPr>
          <p:cNvCxnSpPr>
            <a:cxnSpLocks/>
          </p:cNvCxnSpPr>
          <p:nvPr/>
        </p:nvCxnSpPr>
        <p:spPr>
          <a:xfrm flipV="1">
            <a:off x="5577596" y="5038928"/>
            <a:ext cx="119468" cy="50259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08F965-7A84-4D47-B6C9-FF086756F620}"/>
              </a:ext>
            </a:extLst>
          </p:cNvPr>
          <p:cNvSpPr txBox="1"/>
          <p:nvPr/>
        </p:nvSpPr>
        <p:spPr>
          <a:xfrm>
            <a:off x="74173" y="2383277"/>
            <a:ext cx="3634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signal of frontal subduction on both edges of the warm streamer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Indication of upwelling on associated with the frontal subduction </a:t>
            </a:r>
          </a:p>
        </p:txBody>
      </p:sp>
    </p:spTree>
    <p:extLst>
      <p:ext uri="{BB962C8B-B14F-4D97-AF65-F5344CB8AC3E}">
        <p14:creationId xmlns:p14="http://schemas.microsoft.com/office/powerpoint/2010/main" val="366138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Summary of AR29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shelfbreak front was influenced by an old warm-core ring from the beginning of the cruise</a:t>
            </a:r>
          </a:p>
          <a:p>
            <a:r>
              <a:rPr lang="en-US" sz="2000" dirty="0"/>
              <a:t>Eastward ring edge current pulls the shelf break front offshore, stretches it, and shoals the surface mixed layer at the offshore end of the front</a:t>
            </a:r>
          </a:p>
          <a:p>
            <a:r>
              <a:rPr lang="en-US" sz="2000" dirty="0"/>
              <a:t>There is a strong correspondence between shoaling of the surface mixed layer and fluorescence enhancement at the offshore end of the shelf break front – A potential mechanism for the onset of the phytoplankton bloom along the shelf break</a:t>
            </a:r>
          </a:p>
          <a:p>
            <a:r>
              <a:rPr lang="en-US" sz="2000" dirty="0"/>
              <a:t>A warm spiral streamer over the WCR is a shallow feature moving over the ring</a:t>
            </a:r>
          </a:p>
          <a:p>
            <a:r>
              <a:rPr lang="en-US" sz="2000" dirty="0"/>
              <a:t>There are indications of frontal upwelling and subduction at the interface between the streamer and ring/shelf waters on both sides of the streamer – implication for biogeochemistry?</a:t>
            </a:r>
          </a:p>
        </p:txBody>
      </p:sp>
    </p:spTree>
    <p:extLst>
      <p:ext uri="{BB962C8B-B14F-4D97-AF65-F5344CB8AC3E}">
        <p14:creationId xmlns:p14="http://schemas.microsoft.com/office/powerpoint/2010/main" val="823965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RB1904 (May 12-25, 2019)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23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7B34D3-B9CF-5B42-BED2-7C3253DD5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BF8AC-0650-F647-9CDE-AC6108F81271}"/>
              </a:ext>
            </a:extLst>
          </p:cNvPr>
          <p:cNvSpPr txBox="1"/>
          <p:nvPr/>
        </p:nvSpPr>
        <p:spPr>
          <a:xfrm>
            <a:off x="3229583" y="6089515"/>
            <a:ext cx="289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Warm-core rings</a:t>
            </a:r>
          </a:p>
          <a:p>
            <a:r>
              <a:rPr lang="en-US" dirty="0"/>
              <a:t>Large-scale frontal meanders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3EF67-443B-DE42-99E6-3D57330B1F34}"/>
              </a:ext>
            </a:extLst>
          </p:cNvPr>
          <p:cNvSpPr txBox="1"/>
          <p:nvPr/>
        </p:nvSpPr>
        <p:spPr>
          <a:xfrm>
            <a:off x="2714017" y="885218"/>
            <a:ext cx="331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Large-scale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1715249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47A7-6F7A-2040-92A8-A978762D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20FB9-9710-AB46-869A-CF06DD6E7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AC846-5B79-A743-9109-38090AE6C517}"/>
              </a:ext>
            </a:extLst>
          </p:cNvPr>
          <p:cNvSpPr txBox="1"/>
          <p:nvPr/>
        </p:nvSpPr>
        <p:spPr>
          <a:xfrm>
            <a:off x="2714017" y="885218"/>
            <a:ext cx="331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Large-scale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2421429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C49C-DB7A-8743-B71F-4F9E2958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C388E7-50FC-1D4A-8700-C81A52C0A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DFD9F-5339-EB46-A065-C177437EB81A}"/>
              </a:ext>
            </a:extLst>
          </p:cNvPr>
          <p:cNvSpPr txBox="1"/>
          <p:nvPr/>
        </p:nvSpPr>
        <p:spPr>
          <a:xfrm>
            <a:off x="2714017" y="885218"/>
            <a:ext cx="331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Large-scale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798211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935BA-C18D-BD4E-A20D-FB8773AD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DC1026-E8CD-3A45-9355-07B79A25F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B8D8E-0AFF-9C4E-BB40-365A6E1CDB1A}"/>
              </a:ext>
            </a:extLst>
          </p:cNvPr>
          <p:cNvSpPr txBox="1"/>
          <p:nvPr/>
        </p:nvSpPr>
        <p:spPr>
          <a:xfrm>
            <a:off x="2714017" y="885218"/>
            <a:ext cx="331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Large-scale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3879158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591A-8F9B-3D44-B236-33E24539E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9D9BD4-5781-024D-9A31-96C0886E0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5D180F-15CA-5845-8A1A-1539540D00C0}"/>
              </a:ext>
            </a:extLst>
          </p:cNvPr>
          <p:cNvSpPr txBox="1"/>
          <p:nvPr/>
        </p:nvSpPr>
        <p:spPr>
          <a:xfrm>
            <a:off x="2577830" y="6176963"/>
            <a:ext cx="390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Intrusion of the new Gulf Stream water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935F3-DE8E-F547-A6DB-E6D4ADE58A89}"/>
              </a:ext>
            </a:extLst>
          </p:cNvPr>
          <p:cNvSpPr txBox="1"/>
          <p:nvPr/>
        </p:nvSpPr>
        <p:spPr>
          <a:xfrm>
            <a:off x="2714017" y="885218"/>
            <a:ext cx="331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Large-scale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990041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98C4-FC20-5F47-A59D-6C0513053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964A2-E038-0D4F-B9C7-BD896D8B1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5CF44-5199-3E42-8CE5-F836C117F2C1}"/>
              </a:ext>
            </a:extLst>
          </p:cNvPr>
          <p:cNvSpPr txBox="1"/>
          <p:nvPr/>
        </p:nvSpPr>
        <p:spPr>
          <a:xfrm>
            <a:off x="2577830" y="6176963"/>
            <a:ext cx="390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Intrusion of the new Gulf Stream water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421AE-57BD-7441-AEF5-53588C93FA83}"/>
              </a:ext>
            </a:extLst>
          </p:cNvPr>
          <p:cNvSpPr txBox="1"/>
          <p:nvPr/>
        </p:nvSpPr>
        <p:spPr>
          <a:xfrm>
            <a:off x="2714017" y="885218"/>
            <a:ext cx="331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Large-scale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148087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1957" y="1321357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Beginning of the cruise</a:t>
            </a:r>
          </a:p>
        </p:txBody>
      </p:sp>
    </p:spTree>
    <p:extLst>
      <p:ext uri="{BB962C8B-B14F-4D97-AF65-F5344CB8AC3E}">
        <p14:creationId xmlns:p14="http://schemas.microsoft.com/office/powerpoint/2010/main" val="702369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68BC-5684-1B4B-A104-2145EF45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C439C8-907D-D142-8203-C2508E9E0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399B6-13D9-4D40-8C70-30816BAD2A28}"/>
              </a:ext>
            </a:extLst>
          </p:cNvPr>
          <p:cNvSpPr txBox="1"/>
          <p:nvPr/>
        </p:nvSpPr>
        <p:spPr>
          <a:xfrm>
            <a:off x="2577830" y="6176963"/>
            <a:ext cx="390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Intrusion of the new Gulf Stream water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E68B6-34CB-B847-9403-933FACABE049}"/>
              </a:ext>
            </a:extLst>
          </p:cNvPr>
          <p:cNvSpPr txBox="1"/>
          <p:nvPr/>
        </p:nvSpPr>
        <p:spPr>
          <a:xfrm>
            <a:off x="2714017" y="885218"/>
            <a:ext cx="331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Large-scale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1344903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341A-CE6A-4F49-A859-D390238B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145D0-96E5-7443-A397-66BE3B3C3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40493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3FB3-2C57-DC4E-8BB5-6D3BEB40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803829-CBE9-DE4C-B89B-2C9AEF38D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7DEA3-82E9-3642-AE82-1B71A79CAEF6}"/>
              </a:ext>
            </a:extLst>
          </p:cNvPr>
          <p:cNvSpPr txBox="1"/>
          <p:nvPr/>
        </p:nvSpPr>
        <p:spPr>
          <a:xfrm>
            <a:off x="2577830" y="6176963"/>
            <a:ext cx="390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Intrusion of the new Gulf Stream water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8EFE3-C33A-AA40-934E-E194B1C6FCB1}"/>
              </a:ext>
            </a:extLst>
          </p:cNvPr>
          <p:cNvSpPr txBox="1"/>
          <p:nvPr/>
        </p:nvSpPr>
        <p:spPr>
          <a:xfrm>
            <a:off x="6838546" y="4260715"/>
            <a:ext cx="183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meanders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F83DAA-16B9-354B-AAA8-F69B36D81B07}"/>
              </a:ext>
            </a:extLst>
          </p:cNvPr>
          <p:cNvCxnSpPr>
            <a:cxnSpLocks/>
          </p:cNvCxnSpPr>
          <p:nvPr/>
        </p:nvCxnSpPr>
        <p:spPr>
          <a:xfrm flipH="1" flipV="1">
            <a:off x="4795739" y="4001294"/>
            <a:ext cx="2360313" cy="2594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AA45E7-CA3F-2341-BBA8-2A5108503FDA}"/>
              </a:ext>
            </a:extLst>
          </p:cNvPr>
          <p:cNvSpPr txBox="1"/>
          <p:nvPr/>
        </p:nvSpPr>
        <p:spPr>
          <a:xfrm>
            <a:off x="2714017" y="885218"/>
            <a:ext cx="331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Large-scale processes</a:t>
            </a:r>
          </a:p>
        </p:txBody>
      </p:sp>
    </p:spTree>
    <p:extLst>
      <p:ext uri="{BB962C8B-B14F-4D97-AF65-F5344CB8AC3E}">
        <p14:creationId xmlns:p14="http://schemas.microsoft.com/office/powerpoint/2010/main" val="194168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DEE6-28BD-D146-A0CE-0F65AF02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8B3D17-BEFB-094F-A8DB-525784C85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88" y="1825625"/>
            <a:ext cx="579142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FCB7E2-7869-B340-B7B8-A97DFFD69933}"/>
              </a:ext>
            </a:extLst>
          </p:cNvPr>
          <p:cNvSpPr txBox="1"/>
          <p:nvPr/>
        </p:nvSpPr>
        <p:spPr>
          <a:xfrm>
            <a:off x="3083669" y="1429079"/>
            <a:ext cx="2592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Shelf break front</a:t>
            </a:r>
          </a:p>
        </p:txBody>
      </p:sp>
    </p:spTree>
    <p:extLst>
      <p:ext uri="{BB962C8B-B14F-4D97-AF65-F5344CB8AC3E}">
        <p14:creationId xmlns:p14="http://schemas.microsoft.com/office/powerpoint/2010/main" val="3359031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00A9-100C-1347-A64B-68956323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A673F-6E28-8B41-936A-BABA4BB255D6}"/>
              </a:ext>
            </a:extLst>
          </p:cNvPr>
          <p:cNvSpPr txBox="1"/>
          <p:nvPr/>
        </p:nvSpPr>
        <p:spPr>
          <a:xfrm>
            <a:off x="3356043" y="1167469"/>
            <a:ext cx="2509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filament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01C9C70-DB43-A14C-AD0F-BB95F9F37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88" y="1825625"/>
            <a:ext cx="5791423" cy="4351338"/>
          </a:xfrm>
        </p:spPr>
      </p:pic>
    </p:spTree>
    <p:extLst>
      <p:ext uri="{BB962C8B-B14F-4D97-AF65-F5344CB8AC3E}">
        <p14:creationId xmlns:p14="http://schemas.microsoft.com/office/powerpoint/2010/main" val="4201778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40BDD-9E05-A242-8E12-A8E2AB2CD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3B402A-9A85-BA43-BD3F-32EB441CB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88" y="1825625"/>
            <a:ext cx="579142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198660-0D75-A346-9244-FCDE0B2727FB}"/>
              </a:ext>
            </a:extLst>
          </p:cNvPr>
          <p:cNvSpPr txBox="1"/>
          <p:nvPr/>
        </p:nvSpPr>
        <p:spPr>
          <a:xfrm>
            <a:off x="2743177" y="1234937"/>
            <a:ext cx="3164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 formed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86A4700-3558-CA4A-A38F-7A10270D036E}"/>
              </a:ext>
            </a:extLst>
          </p:cNvPr>
          <p:cNvSpPr/>
          <p:nvPr/>
        </p:nvSpPr>
        <p:spPr>
          <a:xfrm>
            <a:off x="4127448" y="4065283"/>
            <a:ext cx="395914" cy="439544"/>
          </a:xfrm>
          <a:custGeom>
            <a:avLst/>
            <a:gdLst>
              <a:gd name="connsiteX0" fmla="*/ 395914 w 395914"/>
              <a:gd name="connsiteY0" fmla="*/ 166249 h 439544"/>
              <a:gd name="connsiteX1" fmla="*/ 298637 w 395914"/>
              <a:gd name="connsiteY1" fmla="*/ 30062 h 439544"/>
              <a:gd name="connsiteX2" fmla="*/ 172178 w 395914"/>
              <a:gd name="connsiteY2" fmla="*/ 879 h 439544"/>
              <a:gd name="connsiteX3" fmla="*/ 45718 w 395914"/>
              <a:gd name="connsiteY3" fmla="*/ 49517 h 439544"/>
              <a:gd name="connsiteX4" fmla="*/ 6807 w 395914"/>
              <a:gd name="connsiteY4" fmla="*/ 146794 h 439544"/>
              <a:gd name="connsiteX5" fmla="*/ 6807 w 395914"/>
              <a:gd name="connsiteY5" fmla="*/ 263526 h 439544"/>
              <a:gd name="connsiteX6" fmla="*/ 74901 w 395914"/>
              <a:gd name="connsiteY6" fmla="*/ 399713 h 439544"/>
              <a:gd name="connsiteX7" fmla="*/ 201361 w 395914"/>
              <a:gd name="connsiteY7" fmla="*/ 438623 h 439544"/>
              <a:gd name="connsiteX8" fmla="*/ 308365 w 395914"/>
              <a:gd name="connsiteY8" fmla="*/ 370530 h 439544"/>
              <a:gd name="connsiteX9" fmla="*/ 366731 w 395914"/>
              <a:gd name="connsiteY9" fmla="*/ 292708 h 43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5914" h="439544">
                <a:moveTo>
                  <a:pt x="395914" y="166249"/>
                </a:moveTo>
                <a:cubicBezTo>
                  <a:pt x="365920" y="111936"/>
                  <a:pt x="335926" y="57624"/>
                  <a:pt x="298637" y="30062"/>
                </a:cubicBezTo>
                <a:cubicBezTo>
                  <a:pt x="261348" y="2500"/>
                  <a:pt x="214331" y="-2364"/>
                  <a:pt x="172178" y="879"/>
                </a:cubicBezTo>
                <a:cubicBezTo>
                  <a:pt x="130025" y="4121"/>
                  <a:pt x="73280" y="25198"/>
                  <a:pt x="45718" y="49517"/>
                </a:cubicBezTo>
                <a:cubicBezTo>
                  <a:pt x="18156" y="73836"/>
                  <a:pt x="13292" y="111126"/>
                  <a:pt x="6807" y="146794"/>
                </a:cubicBezTo>
                <a:cubicBezTo>
                  <a:pt x="322" y="182462"/>
                  <a:pt x="-4542" y="221373"/>
                  <a:pt x="6807" y="263526"/>
                </a:cubicBezTo>
                <a:cubicBezTo>
                  <a:pt x="18156" y="305679"/>
                  <a:pt x="42476" y="370530"/>
                  <a:pt x="74901" y="399713"/>
                </a:cubicBezTo>
                <a:cubicBezTo>
                  <a:pt x="107326" y="428896"/>
                  <a:pt x="162450" y="443487"/>
                  <a:pt x="201361" y="438623"/>
                </a:cubicBezTo>
                <a:cubicBezTo>
                  <a:pt x="240272" y="433759"/>
                  <a:pt x="280803" y="394849"/>
                  <a:pt x="308365" y="370530"/>
                </a:cubicBezTo>
                <a:cubicBezTo>
                  <a:pt x="335927" y="346211"/>
                  <a:pt x="351329" y="319459"/>
                  <a:pt x="366731" y="292708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B7B9-7B62-1042-B535-5DDEA747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946A8E-B4DB-0548-963F-8E4ED6E71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88" y="1825625"/>
            <a:ext cx="579142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C622CB-5B1E-BA4B-AFEC-2DAA3BE4BE92}"/>
              </a:ext>
            </a:extLst>
          </p:cNvPr>
          <p:cNvSpPr txBox="1"/>
          <p:nvPr/>
        </p:nvSpPr>
        <p:spPr>
          <a:xfrm>
            <a:off x="3356043" y="1167469"/>
            <a:ext cx="20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</a:t>
            </a:r>
          </a:p>
        </p:txBody>
      </p:sp>
    </p:spTree>
    <p:extLst>
      <p:ext uri="{BB962C8B-B14F-4D97-AF65-F5344CB8AC3E}">
        <p14:creationId xmlns:p14="http://schemas.microsoft.com/office/powerpoint/2010/main" val="799480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EA21-0024-514F-BA6A-1AD8DF00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119BE7-4DAB-C442-BF48-D85796225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BB167-60B3-2041-8248-0B2017E87E9C}"/>
              </a:ext>
            </a:extLst>
          </p:cNvPr>
          <p:cNvSpPr txBox="1"/>
          <p:nvPr/>
        </p:nvSpPr>
        <p:spPr>
          <a:xfrm>
            <a:off x="2235046" y="1234937"/>
            <a:ext cx="4673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 moving westward</a:t>
            </a:r>
          </a:p>
        </p:txBody>
      </p:sp>
    </p:spTree>
    <p:extLst>
      <p:ext uri="{BB962C8B-B14F-4D97-AF65-F5344CB8AC3E}">
        <p14:creationId xmlns:p14="http://schemas.microsoft.com/office/powerpoint/2010/main" val="3963410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B092D-2E18-FB42-9E70-4822C78B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75032A-5F38-124E-A557-AB5695934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8F248-2B38-0240-9C45-DB41C116BE1F}"/>
              </a:ext>
            </a:extLst>
          </p:cNvPr>
          <p:cNvSpPr txBox="1"/>
          <p:nvPr/>
        </p:nvSpPr>
        <p:spPr>
          <a:xfrm>
            <a:off x="2235046" y="1234937"/>
            <a:ext cx="4673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 moving westward</a:t>
            </a:r>
          </a:p>
        </p:txBody>
      </p:sp>
    </p:spTree>
    <p:extLst>
      <p:ext uri="{BB962C8B-B14F-4D97-AF65-F5344CB8AC3E}">
        <p14:creationId xmlns:p14="http://schemas.microsoft.com/office/powerpoint/2010/main" val="2026323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DD90-CCBD-4642-A952-63454439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E15A15-49F6-AA4B-A725-8DDECF6EC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88" y="1825625"/>
            <a:ext cx="579142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8005E-3336-8E4B-824B-2B4CF94EE466}"/>
              </a:ext>
            </a:extLst>
          </p:cNvPr>
          <p:cNvSpPr txBox="1"/>
          <p:nvPr/>
        </p:nvSpPr>
        <p:spPr>
          <a:xfrm>
            <a:off x="2411984" y="1302405"/>
            <a:ext cx="4289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trough of the frontal wave</a:t>
            </a:r>
          </a:p>
        </p:txBody>
      </p:sp>
    </p:spTree>
    <p:extLst>
      <p:ext uri="{BB962C8B-B14F-4D97-AF65-F5344CB8AC3E}">
        <p14:creationId xmlns:p14="http://schemas.microsoft.com/office/powerpoint/2010/main" val="338866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9859" y="4119936"/>
            <a:ext cx="162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 streamer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216056" y="3937951"/>
            <a:ext cx="1005864" cy="3423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70846" y="3383953"/>
            <a:ext cx="273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Shelf/slope water streamer</a:t>
            </a:r>
          </a:p>
        </p:txBody>
      </p:sp>
      <p:cxnSp>
        <p:nvCxnSpPr>
          <p:cNvPr id="10" name="Straight Connector 9"/>
          <p:cNvCxnSpPr>
            <a:stCxn id="9" idx="1"/>
          </p:cNvCxnSpPr>
          <p:nvPr/>
        </p:nvCxnSpPr>
        <p:spPr>
          <a:xfrm flipH="1">
            <a:off x="5565925" y="3568619"/>
            <a:ext cx="504921" cy="6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74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2975E-437F-5E49-8CA9-B9F73460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15FE9D-1DF7-CC41-BA41-2E3325411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BDFD2-7182-3648-9E57-A33C8E025B05}"/>
              </a:ext>
            </a:extLst>
          </p:cNvPr>
          <p:cNvSpPr txBox="1"/>
          <p:nvPr/>
        </p:nvSpPr>
        <p:spPr>
          <a:xfrm>
            <a:off x="3356043" y="1167469"/>
            <a:ext cx="227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WCR intrusion</a:t>
            </a:r>
          </a:p>
        </p:txBody>
      </p:sp>
    </p:spTree>
    <p:extLst>
      <p:ext uri="{BB962C8B-B14F-4D97-AF65-F5344CB8AC3E}">
        <p14:creationId xmlns:p14="http://schemas.microsoft.com/office/powerpoint/2010/main" val="296169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2183-BF6E-2642-BA1F-A2BA9D53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FD10D8-4ACF-BB4E-92D0-67C0962CF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EFFD9-0078-3C43-B78A-9B9FDD825E93}"/>
              </a:ext>
            </a:extLst>
          </p:cNvPr>
          <p:cNvSpPr txBox="1"/>
          <p:nvPr/>
        </p:nvSpPr>
        <p:spPr>
          <a:xfrm>
            <a:off x="3356043" y="1167469"/>
            <a:ext cx="227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WCR intrusion</a:t>
            </a:r>
          </a:p>
        </p:txBody>
      </p:sp>
    </p:spTree>
    <p:extLst>
      <p:ext uri="{BB962C8B-B14F-4D97-AF65-F5344CB8AC3E}">
        <p14:creationId xmlns:p14="http://schemas.microsoft.com/office/powerpoint/2010/main" val="807954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F1C567-C95B-3C43-956A-72CF4C6A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847" y="1748429"/>
            <a:ext cx="3735421" cy="4902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2AC07-0E40-8348-90F7-F7C24DA2E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5625"/>
            <a:ext cx="3617790" cy="4748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500A9-100C-1347-A64B-68956323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A673F-6E28-8B41-936A-BABA4BB255D6}"/>
              </a:ext>
            </a:extLst>
          </p:cNvPr>
          <p:cNvSpPr txBox="1"/>
          <p:nvPr/>
        </p:nvSpPr>
        <p:spPr>
          <a:xfrm>
            <a:off x="3356043" y="1167469"/>
            <a:ext cx="20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93E766E-F22A-3047-8D20-D79326D49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614" r="25981"/>
          <a:stretch/>
        </p:blipFill>
        <p:spPr>
          <a:xfrm>
            <a:off x="2928026" y="1825625"/>
            <a:ext cx="3035029" cy="4351338"/>
          </a:xfrm>
        </p:spPr>
      </p:pic>
    </p:spTree>
    <p:extLst>
      <p:ext uri="{BB962C8B-B14F-4D97-AF65-F5344CB8AC3E}">
        <p14:creationId xmlns:p14="http://schemas.microsoft.com/office/powerpoint/2010/main" val="2717273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E6E1B7-B529-CA4B-9CA8-499259F4B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4"/>
            <a:ext cx="3617791" cy="474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F1C567-C95B-3C43-956A-72CF4C6A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47" y="1748429"/>
            <a:ext cx="3735421" cy="4902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500A9-100C-1347-A64B-68956323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A673F-6E28-8B41-936A-BABA4BB255D6}"/>
              </a:ext>
            </a:extLst>
          </p:cNvPr>
          <p:cNvSpPr txBox="1"/>
          <p:nvPr/>
        </p:nvSpPr>
        <p:spPr>
          <a:xfrm>
            <a:off x="3356043" y="1167469"/>
            <a:ext cx="20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93E766E-F22A-3047-8D20-D79326D49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614" r="25981"/>
          <a:stretch/>
        </p:blipFill>
        <p:spPr>
          <a:xfrm>
            <a:off x="2928026" y="1825625"/>
            <a:ext cx="3035029" cy="4351338"/>
          </a:xfrm>
        </p:spPr>
      </p:pic>
    </p:spTree>
    <p:extLst>
      <p:ext uri="{BB962C8B-B14F-4D97-AF65-F5344CB8AC3E}">
        <p14:creationId xmlns:p14="http://schemas.microsoft.com/office/powerpoint/2010/main" val="1873041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BDA1A7-DCBF-1E49-94BD-54755B6D1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095" y="1825624"/>
            <a:ext cx="3624250" cy="475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40BDD-9E05-A242-8E12-A8E2AB2CD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98660-0D75-A346-9244-FCDE0B2727FB}"/>
              </a:ext>
            </a:extLst>
          </p:cNvPr>
          <p:cNvSpPr txBox="1"/>
          <p:nvPr/>
        </p:nvSpPr>
        <p:spPr>
          <a:xfrm>
            <a:off x="3356043" y="1167469"/>
            <a:ext cx="20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1881CC-F2F0-1541-B75B-9193DBF05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10" r="26317"/>
          <a:stretch/>
        </p:blipFill>
        <p:spPr>
          <a:xfrm>
            <a:off x="2898843" y="1825625"/>
            <a:ext cx="3044758" cy="435133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DCAD80-9FE9-904A-B96A-87E0CF3A9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6"/>
          <a:stretch/>
        </p:blipFill>
        <p:spPr>
          <a:xfrm>
            <a:off x="1" y="1825625"/>
            <a:ext cx="2966936" cy="47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56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BDA1A7-DCBF-1E49-94BD-54755B6D1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095" y="1825624"/>
            <a:ext cx="3624250" cy="475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040BDD-9E05-A242-8E12-A8E2AB2CD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98660-0D75-A346-9244-FCDE0B2727FB}"/>
              </a:ext>
            </a:extLst>
          </p:cNvPr>
          <p:cNvSpPr txBox="1"/>
          <p:nvPr/>
        </p:nvSpPr>
        <p:spPr>
          <a:xfrm>
            <a:off x="3356043" y="1167469"/>
            <a:ext cx="20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1881CC-F2F0-1541-B75B-9193DBF05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10" r="26317"/>
          <a:stretch/>
        </p:blipFill>
        <p:spPr>
          <a:xfrm>
            <a:off x="2898843" y="1825625"/>
            <a:ext cx="3044758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3FCAA-2D8F-AC45-B238-2C167A816B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43"/>
          <a:stretch/>
        </p:blipFill>
        <p:spPr>
          <a:xfrm>
            <a:off x="0" y="1825624"/>
            <a:ext cx="3005487" cy="482491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72DCB4-3C86-AD49-A217-6CA72F5F0E2E}"/>
              </a:ext>
            </a:extLst>
          </p:cNvPr>
          <p:cNvCxnSpPr>
            <a:cxnSpLocks/>
          </p:cNvCxnSpPr>
          <p:nvPr/>
        </p:nvCxnSpPr>
        <p:spPr>
          <a:xfrm flipV="1">
            <a:off x="1611918" y="2295723"/>
            <a:ext cx="0" cy="500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0D1831-D1BF-DA43-9920-F96FEE54DF53}"/>
              </a:ext>
            </a:extLst>
          </p:cNvPr>
          <p:cNvCxnSpPr>
            <a:cxnSpLocks/>
          </p:cNvCxnSpPr>
          <p:nvPr/>
        </p:nvCxnSpPr>
        <p:spPr>
          <a:xfrm flipH="1">
            <a:off x="970212" y="2295723"/>
            <a:ext cx="319473" cy="374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429D19-DB7B-8F43-8FAE-DA6471A2B2D4}"/>
              </a:ext>
            </a:extLst>
          </p:cNvPr>
          <p:cNvCxnSpPr>
            <a:cxnSpLocks/>
          </p:cNvCxnSpPr>
          <p:nvPr/>
        </p:nvCxnSpPr>
        <p:spPr>
          <a:xfrm>
            <a:off x="1731523" y="2295723"/>
            <a:ext cx="295442" cy="374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0A8AC4-AE1A-5C46-AC29-D1DD1F31560E}"/>
              </a:ext>
            </a:extLst>
          </p:cNvPr>
          <p:cNvCxnSpPr>
            <a:cxnSpLocks/>
          </p:cNvCxnSpPr>
          <p:nvPr/>
        </p:nvCxnSpPr>
        <p:spPr>
          <a:xfrm flipV="1">
            <a:off x="7749013" y="2295723"/>
            <a:ext cx="0" cy="5001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0F0F5D-1AF2-7B48-B2A2-59BA85E73487}"/>
              </a:ext>
            </a:extLst>
          </p:cNvPr>
          <p:cNvCxnSpPr>
            <a:cxnSpLocks/>
          </p:cNvCxnSpPr>
          <p:nvPr/>
        </p:nvCxnSpPr>
        <p:spPr>
          <a:xfrm flipH="1">
            <a:off x="7107307" y="2295723"/>
            <a:ext cx="319473" cy="374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A217F4-D305-344D-8A99-A6C90FEE59DD}"/>
              </a:ext>
            </a:extLst>
          </p:cNvPr>
          <p:cNvCxnSpPr>
            <a:cxnSpLocks/>
          </p:cNvCxnSpPr>
          <p:nvPr/>
        </p:nvCxnSpPr>
        <p:spPr>
          <a:xfrm>
            <a:off x="7868618" y="2295723"/>
            <a:ext cx="295442" cy="374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8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EA21-0024-514F-BA6A-1AD8DF00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119BE7-4DAB-C442-BF48-D85796225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BB167-60B3-2041-8248-0B2017E87E9C}"/>
              </a:ext>
            </a:extLst>
          </p:cNvPr>
          <p:cNvSpPr txBox="1"/>
          <p:nvPr/>
        </p:nvSpPr>
        <p:spPr>
          <a:xfrm>
            <a:off x="3356043" y="1167469"/>
            <a:ext cx="20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10810-4AC3-594C-B500-4B8465B5B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6"/>
          <a:stretch/>
        </p:blipFill>
        <p:spPr>
          <a:xfrm>
            <a:off x="109819" y="1825625"/>
            <a:ext cx="2847750" cy="457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9A4B1-356F-6C4F-BADA-FBB746B79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61"/>
          <a:stretch/>
        </p:blipFill>
        <p:spPr>
          <a:xfrm>
            <a:off x="5911602" y="1825625"/>
            <a:ext cx="3122579" cy="46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12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EA21-0024-514F-BA6A-1AD8DF00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119BE7-4DAB-C442-BF48-D85796225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BBB167-60B3-2041-8248-0B2017E87E9C}"/>
              </a:ext>
            </a:extLst>
          </p:cNvPr>
          <p:cNvSpPr txBox="1"/>
          <p:nvPr/>
        </p:nvSpPr>
        <p:spPr>
          <a:xfrm>
            <a:off x="3356043" y="1167469"/>
            <a:ext cx="20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eddy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E9A4B1-356F-6C4F-BADA-FBB746B79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61"/>
          <a:stretch/>
        </p:blipFill>
        <p:spPr>
          <a:xfrm>
            <a:off x="5911602" y="1825625"/>
            <a:ext cx="3122579" cy="467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C12D63-E6A2-3940-94C9-134BE63CF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3"/>
          <a:stretch/>
        </p:blipFill>
        <p:spPr>
          <a:xfrm>
            <a:off x="0" y="1825625"/>
            <a:ext cx="2954926" cy="47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51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D44A7D-ADE1-A54C-A56B-D32EF7A3B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900" y="1864230"/>
            <a:ext cx="3376888" cy="4432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9DD90-CCBD-4642-A952-63454439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E15A15-49F6-AA4B-A725-8DDECF6EC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6149"/>
          <a:stretch/>
        </p:blipFill>
        <p:spPr>
          <a:xfrm>
            <a:off x="1676289" y="1825625"/>
            <a:ext cx="427704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8005E-3336-8E4B-824B-2B4CF94EE466}"/>
              </a:ext>
            </a:extLst>
          </p:cNvPr>
          <p:cNvSpPr txBox="1"/>
          <p:nvPr/>
        </p:nvSpPr>
        <p:spPr>
          <a:xfrm>
            <a:off x="2737716" y="1167469"/>
            <a:ext cx="3668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Typical shelf break front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BFF45-EF04-624E-B97A-CE3799A16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4"/>
          <a:stretch/>
        </p:blipFill>
        <p:spPr>
          <a:xfrm>
            <a:off x="0" y="1848728"/>
            <a:ext cx="2928026" cy="44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63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D44A7D-ADE1-A54C-A56B-D32EF7A3B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900" y="1864230"/>
            <a:ext cx="3376888" cy="4432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89DD90-CCBD-4642-A952-63454439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E15A15-49F6-AA4B-A725-8DDECF6EC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6149"/>
          <a:stretch/>
        </p:blipFill>
        <p:spPr>
          <a:xfrm>
            <a:off x="1676289" y="1825625"/>
            <a:ext cx="427704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18005E-3336-8E4B-824B-2B4CF94EE466}"/>
              </a:ext>
            </a:extLst>
          </p:cNvPr>
          <p:cNvSpPr txBox="1"/>
          <p:nvPr/>
        </p:nvSpPr>
        <p:spPr>
          <a:xfrm>
            <a:off x="2548647" y="1167469"/>
            <a:ext cx="3668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Typical shelf break front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95078-7762-AE4B-A7A1-A4974A03F4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15"/>
          <a:stretch/>
        </p:blipFill>
        <p:spPr>
          <a:xfrm>
            <a:off x="-1" y="1861626"/>
            <a:ext cx="2923857" cy="443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22</a:t>
            </a:r>
          </a:p>
        </p:txBody>
      </p:sp>
    </p:spTree>
    <p:extLst>
      <p:ext uri="{BB962C8B-B14F-4D97-AF65-F5344CB8AC3E}">
        <p14:creationId xmlns:p14="http://schemas.microsoft.com/office/powerpoint/2010/main" val="597161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4434A5-B7D3-E340-9EB6-08E4F63583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75" y="1656017"/>
            <a:ext cx="3806525" cy="492672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3AA82D4-E00F-F046-8DE2-AF9631EEC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5782"/>
          <a:stretch/>
        </p:blipFill>
        <p:spPr>
          <a:xfrm>
            <a:off x="2283471" y="1835353"/>
            <a:ext cx="3475303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112183-BF6E-2642-BA1F-A2BA9D53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EFFD9-0078-3C43-B78A-9B9FDD825E93}"/>
              </a:ext>
            </a:extLst>
          </p:cNvPr>
          <p:cNvSpPr txBox="1"/>
          <p:nvPr/>
        </p:nvSpPr>
        <p:spPr>
          <a:xfrm>
            <a:off x="2915887" y="1177697"/>
            <a:ext cx="2705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upwelling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F5F3F4-2CBB-2349-9494-7F018E178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95"/>
          <a:stretch/>
        </p:blipFill>
        <p:spPr>
          <a:xfrm>
            <a:off x="-29183" y="1651974"/>
            <a:ext cx="2756576" cy="496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690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4434A5-B7D3-E340-9EB6-08E4F63583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75" y="1656017"/>
            <a:ext cx="3806525" cy="492672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3AA82D4-E00F-F046-8DE2-AF9631EEC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5782"/>
          <a:stretch/>
        </p:blipFill>
        <p:spPr>
          <a:xfrm>
            <a:off x="2283471" y="1835353"/>
            <a:ext cx="3475303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112183-BF6E-2642-BA1F-A2BA9D53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B57D7-9964-F04D-8FAC-5507CAD51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64"/>
          <a:stretch/>
        </p:blipFill>
        <p:spPr>
          <a:xfrm>
            <a:off x="0" y="1728635"/>
            <a:ext cx="2749222" cy="4854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878267-3EA5-CB44-8122-04978B10E1B5}"/>
              </a:ext>
            </a:extLst>
          </p:cNvPr>
          <p:cNvSpPr txBox="1"/>
          <p:nvPr/>
        </p:nvSpPr>
        <p:spPr>
          <a:xfrm>
            <a:off x="2915887" y="1177697"/>
            <a:ext cx="2705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Frontal upwelling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7DDBEC-57AD-7A4F-9686-6C679F82823D}"/>
              </a:ext>
            </a:extLst>
          </p:cNvPr>
          <p:cNvCxnSpPr>
            <a:cxnSpLocks/>
          </p:cNvCxnSpPr>
          <p:nvPr/>
        </p:nvCxnSpPr>
        <p:spPr>
          <a:xfrm flipV="1">
            <a:off x="574163" y="3797014"/>
            <a:ext cx="651753" cy="214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D3321C-66F5-B34F-B80C-E53BDF07B133}"/>
              </a:ext>
            </a:extLst>
          </p:cNvPr>
          <p:cNvCxnSpPr>
            <a:cxnSpLocks/>
          </p:cNvCxnSpPr>
          <p:nvPr/>
        </p:nvCxnSpPr>
        <p:spPr>
          <a:xfrm flipV="1">
            <a:off x="663468" y="2362860"/>
            <a:ext cx="651753" cy="214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FF540-A428-894D-8967-594EE7652CF7}"/>
              </a:ext>
            </a:extLst>
          </p:cNvPr>
          <p:cNvCxnSpPr>
            <a:cxnSpLocks/>
          </p:cNvCxnSpPr>
          <p:nvPr/>
        </p:nvCxnSpPr>
        <p:spPr>
          <a:xfrm flipV="1">
            <a:off x="7127132" y="3829456"/>
            <a:ext cx="651753" cy="214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4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0E2D-C0C2-1045-992B-57731442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FD92A4-8413-9B4B-A270-D6CD92D42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991" y="1455973"/>
            <a:ext cx="6801427" cy="5110196"/>
          </a:xfrm>
        </p:spPr>
      </p:pic>
    </p:spTree>
    <p:extLst>
      <p:ext uri="{BB962C8B-B14F-4D97-AF65-F5344CB8AC3E}">
        <p14:creationId xmlns:p14="http://schemas.microsoft.com/office/powerpoint/2010/main" val="16765751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Summary of RB1904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35744"/>
            <a:ext cx="7886700" cy="230863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Pronounced eddy activities at the shelf break front</a:t>
            </a:r>
          </a:p>
          <a:p>
            <a:r>
              <a:rPr lang="en-US" sz="2000" dirty="0"/>
              <a:t>Detailed sampling of the physical and biogeochemical environment in and around the frontal eddies (first time!)</a:t>
            </a:r>
          </a:p>
          <a:p>
            <a:r>
              <a:rPr lang="en-US" sz="2000" dirty="0"/>
              <a:t>Submesoscale frontal subduction and upwelling occur along the cyclonic frontal eddies</a:t>
            </a:r>
          </a:p>
          <a:p>
            <a:r>
              <a:rPr lang="en-US" sz="2000" dirty="0"/>
              <a:t>Influence of a warm-core ring at the offshore end of the transect toward the end of the cruise</a:t>
            </a:r>
          </a:p>
        </p:txBody>
      </p:sp>
    </p:spTree>
    <p:extLst>
      <p:ext uri="{BB962C8B-B14F-4D97-AF65-F5344CB8AC3E}">
        <p14:creationId xmlns:p14="http://schemas.microsoft.com/office/powerpoint/2010/main" val="3656196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TN368 (July 05-18, 2019)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69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TN368 (July 03-19, 2019)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ssh_2019.mp4">
            <a:hlinkClick r:id="" action="ppaction://media"/>
            <a:extLst>
              <a:ext uri="{FF2B5EF4-FFF2-40B4-BE49-F238E27FC236}">
                <a16:creationId xmlns:a16="http://schemas.microsoft.com/office/drawing/2014/main" id="{A43FFE78-67D0-8D4E-B455-6EA81FE71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6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3E6A0-11DE-8A48-AE4F-80B8F94F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BB2CC-402F-7442-86F5-0A7596FDA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442" y="1825625"/>
            <a:ext cx="480111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9617DA-EAE3-734D-8BEA-654D9369C1A5}"/>
              </a:ext>
            </a:extLst>
          </p:cNvPr>
          <p:cNvSpPr txBox="1"/>
          <p:nvPr/>
        </p:nvSpPr>
        <p:spPr>
          <a:xfrm>
            <a:off x="2324911" y="1388825"/>
            <a:ext cx="385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the WCR from May to July </a:t>
            </a:r>
          </a:p>
        </p:txBody>
      </p:sp>
    </p:spTree>
    <p:extLst>
      <p:ext uri="{BB962C8B-B14F-4D97-AF65-F5344CB8AC3E}">
        <p14:creationId xmlns:p14="http://schemas.microsoft.com/office/powerpoint/2010/main" val="885933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BEB8-4DA2-CC4E-A145-BB55C2B8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097B48-1AD7-B243-B4ED-F32D6863A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442" y="1825625"/>
            <a:ext cx="480111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42990A-653F-8644-9F42-13A6746CFBE8}"/>
              </a:ext>
            </a:extLst>
          </p:cNvPr>
          <p:cNvSpPr txBox="1"/>
          <p:nvPr/>
        </p:nvSpPr>
        <p:spPr>
          <a:xfrm>
            <a:off x="2324911" y="1388825"/>
            <a:ext cx="385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the WCR from May to July </a:t>
            </a:r>
          </a:p>
        </p:txBody>
      </p:sp>
    </p:spTree>
    <p:extLst>
      <p:ext uri="{BB962C8B-B14F-4D97-AF65-F5344CB8AC3E}">
        <p14:creationId xmlns:p14="http://schemas.microsoft.com/office/powerpoint/2010/main" val="3647025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BBDD-43C0-F543-A905-936A9987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29A9DB-41EB-E04F-BBC8-3F665EA94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442" y="1825625"/>
            <a:ext cx="480111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47CD5-6448-4048-AA95-96AC3030B4A8}"/>
              </a:ext>
            </a:extLst>
          </p:cNvPr>
          <p:cNvSpPr txBox="1"/>
          <p:nvPr/>
        </p:nvSpPr>
        <p:spPr>
          <a:xfrm>
            <a:off x="2324911" y="1388825"/>
            <a:ext cx="385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the WCR from May to July </a:t>
            </a:r>
          </a:p>
        </p:txBody>
      </p:sp>
    </p:spTree>
    <p:extLst>
      <p:ext uri="{BB962C8B-B14F-4D97-AF65-F5344CB8AC3E}">
        <p14:creationId xmlns:p14="http://schemas.microsoft.com/office/powerpoint/2010/main" val="19689056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DB229-8206-7440-B880-2D8521FF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A68938-6B11-934B-93F4-8017F5910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442" y="1825625"/>
            <a:ext cx="480111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606C0-1F47-154B-AAF6-21E63DDC1742}"/>
              </a:ext>
            </a:extLst>
          </p:cNvPr>
          <p:cNvSpPr txBox="1"/>
          <p:nvPr/>
        </p:nvSpPr>
        <p:spPr>
          <a:xfrm>
            <a:off x="2324911" y="1388825"/>
            <a:ext cx="385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the WCR from May to July </a:t>
            </a:r>
          </a:p>
        </p:txBody>
      </p:sp>
    </p:spTree>
    <p:extLst>
      <p:ext uri="{BB962C8B-B14F-4D97-AF65-F5344CB8AC3E}">
        <p14:creationId xmlns:p14="http://schemas.microsoft.com/office/powerpoint/2010/main" val="263170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417882"/>
            <a:ext cx="162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 streamer</a:t>
            </a:r>
          </a:p>
        </p:txBody>
      </p:sp>
      <p:cxnSp>
        <p:nvCxnSpPr>
          <p:cNvPr id="7" name="Straight Connector 6"/>
          <p:cNvCxnSpPr>
            <a:stCxn id="3" idx="1"/>
          </p:cNvCxnSpPr>
          <p:nvPr/>
        </p:nvCxnSpPr>
        <p:spPr>
          <a:xfrm flipH="1">
            <a:off x="4927600" y="2602548"/>
            <a:ext cx="1016000" cy="9534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2966522"/>
            <a:ext cx="214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Shelf water streamer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344160" y="3159741"/>
            <a:ext cx="599440" cy="5713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23</a:t>
            </a:r>
          </a:p>
        </p:txBody>
      </p:sp>
    </p:spTree>
    <p:extLst>
      <p:ext uri="{BB962C8B-B14F-4D97-AF65-F5344CB8AC3E}">
        <p14:creationId xmlns:p14="http://schemas.microsoft.com/office/powerpoint/2010/main" val="723039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950CA-82CF-4B43-949B-782F14BD5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771827-104D-664C-A9EE-200579F0F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442" y="1825625"/>
            <a:ext cx="480111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D217F-8B7E-3144-A5AE-1EA8598BE969}"/>
              </a:ext>
            </a:extLst>
          </p:cNvPr>
          <p:cNvSpPr txBox="1"/>
          <p:nvPr/>
        </p:nvSpPr>
        <p:spPr>
          <a:xfrm>
            <a:off x="2324911" y="1388825"/>
            <a:ext cx="385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the WCR from May to July </a:t>
            </a:r>
          </a:p>
        </p:txBody>
      </p:sp>
    </p:spTree>
    <p:extLst>
      <p:ext uri="{BB962C8B-B14F-4D97-AF65-F5344CB8AC3E}">
        <p14:creationId xmlns:p14="http://schemas.microsoft.com/office/powerpoint/2010/main" val="3387618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020B-B0B5-954C-A5C8-46489E13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1530A2-E495-C54E-883A-88B663B0C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442" y="1825625"/>
            <a:ext cx="480111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89DE5D-75A8-624A-9658-D046A0B128F0}"/>
              </a:ext>
            </a:extLst>
          </p:cNvPr>
          <p:cNvSpPr txBox="1"/>
          <p:nvPr/>
        </p:nvSpPr>
        <p:spPr>
          <a:xfrm>
            <a:off x="2324911" y="1388825"/>
            <a:ext cx="385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the WCR from May to July </a:t>
            </a:r>
          </a:p>
        </p:txBody>
      </p:sp>
    </p:spTree>
    <p:extLst>
      <p:ext uri="{BB962C8B-B14F-4D97-AF65-F5344CB8AC3E}">
        <p14:creationId xmlns:p14="http://schemas.microsoft.com/office/powerpoint/2010/main" val="34514423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534D-21E5-EF43-BB54-B1F4231F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87A38B-8360-3143-BF33-73D8542DE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367" y="1825625"/>
            <a:ext cx="482726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F4BE4B-76E5-3247-BAE9-B9CFE3EE762E}"/>
              </a:ext>
            </a:extLst>
          </p:cNvPr>
          <p:cNvSpPr txBox="1"/>
          <p:nvPr/>
        </p:nvSpPr>
        <p:spPr>
          <a:xfrm>
            <a:off x="2324911" y="1388825"/>
            <a:ext cx="385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the WCR from May to July </a:t>
            </a:r>
          </a:p>
        </p:txBody>
      </p:sp>
    </p:spTree>
    <p:extLst>
      <p:ext uri="{BB962C8B-B14F-4D97-AF65-F5344CB8AC3E}">
        <p14:creationId xmlns:p14="http://schemas.microsoft.com/office/powerpoint/2010/main" val="13264168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E8D85-68D2-E140-943E-DAD320DC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3C7B6-97FC-294F-B42C-996689B09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34B319-A673-E947-99FB-2B3046A9FD67}"/>
              </a:ext>
            </a:extLst>
          </p:cNvPr>
          <p:cNvSpPr txBox="1"/>
          <p:nvPr/>
        </p:nvSpPr>
        <p:spPr>
          <a:xfrm>
            <a:off x="3123074" y="1506023"/>
            <a:ext cx="262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 over the cruise period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6688E7-9DBD-B440-BDCC-BAF35701CB67}"/>
              </a:ext>
            </a:extLst>
          </p:cNvPr>
          <p:cNvSpPr txBox="1"/>
          <p:nvPr/>
        </p:nvSpPr>
        <p:spPr>
          <a:xfrm>
            <a:off x="999642" y="3301139"/>
            <a:ext cx="138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Shelf water streamer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BEF9E9-F6D7-3D40-BF01-C56169A464AA}"/>
              </a:ext>
            </a:extLst>
          </p:cNvPr>
          <p:cNvCxnSpPr/>
          <p:nvPr/>
        </p:nvCxnSpPr>
        <p:spPr>
          <a:xfrm>
            <a:off x="2115519" y="3634353"/>
            <a:ext cx="1844298" cy="1472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6320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8BE6-C07C-D649-A40C-7BF003B2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6C05E-DB45-5E46-8E1F-515BCD108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36A16-0668-D342-BD81-D7463381F085}"/>
              </a:ext>
            </a:extLst>
          </p:cNvPr>
          <p:cNvSpPr txBox="1"/>
          <p:nvPr/>
        </p:nvSpPr>
        <p:spPr>
          <a:xfrm>
            <a:off x="3123074" y="1506023"/>
            <a:ext cx="262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 over the cruise period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3D122-DA9E-8545-888B-DF681A7C6AC8}"/>
              </a:ext>
            </a:extLst>
          </p:cNvPr>
          <p:cNvSpPr txBox="1"/>
          <p:nvPr/>
        </p:nvSpPr>
        <p:spPr>
          <a:xfrm>
            <a:off x="999642" y="3301139"/>
            <a:ext cx="1387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Shelf water streamer migrated westward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A459A3-7EDF-BE40-BA59-85029059F509}"/>
              </a:ext>
            </a:extLst>
          </p:cNvPr>
          <p:cNvCxnSpPr/>
          <p:nvPr/>
        </p:nvCxnSpPr>
        <p:spPr>
          <a:xfrm>
            <a:off x="2115519" y="3634353"/>
            <a:ext cx="1844298" cy="1472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616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4F6D-6CA9-A444-B05D-687FCC91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59B173-589C-AC46-A4C3-AA79FE580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36D8C-01CE-B94C-8D46-A685339897E5}"/>
              </a:ext>
            </a:extLst>
          </p:cNvPr>
          <p:cNvSpPr txBox="1"/>
          <p:nvPr/>
        </p:nvSpPr>
        <p:spPr>
          <a:xfrm>
            <a:off x="3123074" y="1506023"/>
            <a:ext cx="262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 over the cruise period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FC97D-4319-2D4F-9881-F9F5F5510535}"/>
              </a:ext>
            </a:extLst>
          </p:cNvPr>
          <p:cNvSpPr txBox="1"/>
          <p:nvPr/>
        </p:nvSpPr>
        <p:spPr>
          <a:xfrm>
            <a:off x="999642" y="3301139"/>
            <a:ext cx="138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Shelf water streamer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CF92F1-F5EE-AC44-A6C2-737D93C8215C}"/>
              </a:ext>
            </a:extLst>
          </p:cNvPr>
          <p:cNvCxnSpPr>
            <a:cxnSpLocks/>
          </p:cNvCxnSpPr>
          <p:nvPr/>
        </p:nvCxnSpPr>
        <p:spPr>
          <a:xfrm>
            <a:off x="2115519" y="3634353"/>
            <a:ext cx="1751308" cy="1317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1806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0027-D51C-2942-82B7-069460A7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B2659B-12C1-C648-86E3-CD3FDF88B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3BBD1-8F60-8D47-965A-082EFCA10FA6}"/>
              </a:ext>
            </a:extLst>
          </p:cNvPr>
          <p:cNvSpPr txBox="1"/>
          <p:nvPr/>
        </p:nvSpPr>
        <p:spPr>
          <a:xfrm>
            <a:off x="3123074" y="1506023"/>
            <a:ext cx="262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 over the cruise period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FC4B8-FAEA-6A49-B733-05D3C51F2A33}"/>
              </a:ext>
            </a:extLst>
          </p:cNvPr>
          <p:cNvSpPr txBox="1"/>
          <p:nvPr/>
        </p:nvSpPr>
        <p:spPr>
          <a:xfrm>
            <a:off x="999642" y="3301139"/>
            <a:ext cx="1387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 water from the east moves westward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D4BEE7-56CE-0547-880F-282CD3625BD3}"/>
              </a:ext>
            </a:extLst>
          </p:cNvPr>
          <p:cNvCxnSpPr>
            <a:cxnSpLocks/>
          </p:cNvCxnSpPr>
          <p:nvPr/>
        </p:nvCxnSpPr>
        <p:spPr>
          <a:xfrm>
            <a:off x="2115519" y="3634353"/>
            <a:ext cx="18533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8491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A63B9-2B84-7B4B-9118-822721AE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10430-38ED-D945-91B2-0B0A3A2B1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88" y="1825625"/>
            <a:ext cx="5791423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1A7E7B-6B98-AB4B-BC0A-66ABF6484311}"/>
              </a:ext>
            </a:extLst>
          </p:cNvPr>
          <p:cNvSpPr txBox="1"/>
          <p:nvPr/>
        </p:nvSpPr>
        <p:spPr>
          <a:xfrm>
            <a:off x="3123074" y="1506023"/>
            <a:ext cx="262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 over the cruise period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5611F8-B67D-7648-8532-6F67E7B1E400}"/>
              </a:ext>
            </a:extLst>
          </p:cNvPr>
          <p:cNvSpPr txBox="1"/>
          <p:nvPr/>
        </p:nvSpPr>
        <p:spPr>
          <a:xfrm>
            <a:off x="999642" y="3301139"/>
            <a:ext cx="1387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 water from the east moves further westward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2DC0AE-C3D2-6F45-B78F-1E55B558CC63}"/>
              </a:ext>
            </a:extLst>
          </p:cNvPr>
          <p:cNvCxnSpPr>
            <a:cxnSpLocks/>
          </p:cNvCxnSpPr>
          <p:nvPr/>
        </p:nvCxnSpPr>
        <p:spPr>
          <a:xfrm flipV="1">
            <a:off x="2115519" y="3560323"/>
            <a:ext cx="1619902" cy="740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5423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6F05-123F-AE47-ACB4-A7CDB153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97AF66-3D5A-834F-9B87-5F1996C59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80"/>
          <a:stretch/>
        </p:blipFill>
        <p:spPr>
          <a:xfrm>
            <a:off x="390671" y="1138990"/>
            <a:ext cx="8362657" cy="5719010"/>
          </a:xfr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7819922C-07AC-CB4D-98B5-AB661DD29069}"/>
              </a:ext>
            </a:extLst>
          </p:cNvPr>
          <p:cNvSpPr/>
          <p:nvPr/>
        </p:nvSpPr>
        <p:spPr>
          <a:xfrm>
            <a:off x="3151762" y="4523362"/>
            <a:ext cx="496111" cy="243191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B2B64F-81C1-1D4E-A983-F3C0DAA62FBE}"/>
              </a:ext>
            </a:extLst>
          </p:cNvPr>
          <p:cNvCxnSpPr/>
          <p:nvPr/>
        </p:nvCxnSpPr>
        <p:spPr>
          <a:xfrm flipH="1">
            <a:off x="2928026" y="4610911"/>
            <a:ext cx="97276" cy="49611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2B06BA-E7D8-7643-B2E5-CD48CFB15A86}"/>
              </a:ext>
            </a:extLst>
          </p:cNvPr>
          <p:cNvCxnSpPr>
            <a:cxnSpLocks/>
          </p:cNvCxnSpPr>
          <p:nvPr/>
        </p:nvCxnSpPr>
        <p:spPr>
          <a:xfrm flipV="1">
            <a:off x="1955260" y="5719010"/>
            <a:ext cx="749029" cy="60396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A2C514-34C0-124D-AF42-FCC5A5805C48}"/>
              </a:ext>
            </a:extLst>
          </p:cNvPr>
          <p:cNvCxnSpPr>
            <a:cxnSpLocks/>
          </p:cNvCxnSpPr>
          <p:nvPr/>
        </p:nvCxnSpPr>
        <p:spPr>
          <a:xfrm>
            <a:off x="3025302" y="5564221"/>
            <a:ext cx="734035" cy="30834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12CAED-782E-8149-9071-103601991661}"/>
              </a:ext>
            </a:extLst>
          </p:cNvPr>
          <p:cNvCxnSpPr>
            <a:cxnSpLocks/>
          </p:cNvCxnSpPr>
          <p:nvPr/>
        </p:nvCxnSpPr>
        <p:spPr>
          <a:xfrm flipH="1" flipV="1">
            <a:off x="4212077" y="4941651"/>
            <a:ext cx="330739" cy="62257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DA386F-652F-1F4D-AD33-7805670A96A9}"/>
              </a:ext>
            </a:extLst>
          </p:cNvPr>
          <p:cNvCxnSpPr>
            <a:cxnSpLocks/>
          </p:cNvCxnSpPr>
          <p:nvPr/>
        </p:nvCxnSpPr>
        <p:spPr>
          <a:xfrm>
            <a:off x="4645017" y="4837889"/>
            <a:ext cx="411804" cy="5382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331465-9456-6E41-AA68-FE0699B93CCC}"/>
              </a:ext>
            </a:extLst>
          </p:cNvPr>
          <p:cNvCxnSpPr>
            <a:cxnSpLocks/>
          </p:cNvCxnSpPr>
          <p:nvPr/>
        </p:nvCxnSpPr>
        <p:spPr>
          <a:xfrm flipV="1">
            <a:off x="4212077" y="4422220"/>
            <a:ext cx="324257" cy="26499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0E2C931E-683E-9B4B-A3A9-D2B1E7CDF14C}"/>
              </a:ext>
            </a:extLst>
          </p:cNvPr>
          <p:cNvSpPr/>
          <p:nvPr/>
        </p:nvSpPr>
        <p:spPr>
          <a:xfrm>
            <a:off x="3161250" y="4896255"/>
            <a:ext cx="330739" cy="327498"/>
          </a:xfrm>
          <a:custGeom>
            <a:avLst/>
            <a:gdLst>
              <a:gd name="connsiteX0" fmla="*/ 0 w 481939"/>
              <a:gd name="connsiteY0" fmla="*/ 300131 h 407596"/>
              <a:gd name="connsiteX1" fmla="*/ 165370 w 481939"/>
              <a:gd name="connsiteY1" fmla="*/ 27756 h 407596"/>
              <a:gd name="connsiteX2" fmla="*/ 369651 w 481939"/>
              <a:gd name="connsiteY2" fmla="*/ 27756 h 407596"/>
              <a:gd name="connsiteX3" fmla="*/ 476655 w 481939"/>
              <a:gd name="connsiteY3" fmla="*/ 193126 h 407596"/>
              <a:gd name="connsiteX4" fmla="*/ 447472 w 481939"/>
              <a:gd name="connsiteY4" fmla="*/ 377952 h 407596"/>
              <a:gd name="connsiteX5" fmla="*/ 291830 w 481939"/>
              <a:gd name="connsiteY5" fmla="*/ 407135 h 407596"/>
              <a:gd name="connsiteX6" fmla="*/ 291830 w 481939"/>
              <a:gd name="connsiteY6" fmla="*/ 407135 h 40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939" h="407596">
                <a:moveTo>
                  <a:pt x="0" y="300131"/>
                </a:moveTo>
                <a:cubicBezTo>
                  <a:pt x="51881" y="186641"/>
                  <a:pt x="103762" y="73152"/>
                  <a:pt x="165370" y="27756"/>
                </a:cubicBezTo>
                <a:cubicBezTo>
                  <a:pt x="226978" y="-17640"/>
                  <a:pt x="317770" y="194"/>
                  <a:pt x="369651" y="27756"/>
                </a:cubicBezTo>
                <a:cubicBezTo>
                  <a:pt x="421532" y="55318"/>
                  <a:pt x="463685" y="134760"/>
                  <a:pt x="476655" y="193126"/>
                </a:cubicBezTo>
                <a:cubicBezTo>
                  <a:pt x="489625" y="251492"/>
                  <a:pt x="478276" y="342284"/>
                  <a:pt x="447472" y="377952"/>
                </a:cubicBezTo>
                <a:cubicBezTo>
                  <a:pt x="416668" y="413620"/>
                  <a:pt x="291830" y="407135"/>
                  <a:pt x="291830" y="407135"/>
                </a:cubicBezTo>
                <a:lnTo>
                  <a:pt x="291830" y="407135"/>
                </a:lnTo>
              </a:path>
            </a:pathLst>
          </a:custGeom>
          <a:noFill/>
          <a:ln w="38100">
            <a:solidFill>
              <a:schemeClr val="tx1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55644F-2290-F94B-8689-4D0C47FF58F1}"/>
              </a:ext>
            </a:extLst>
          </p:cNvPr>
          <p:cNvSpPr txBox="1"/>
          <p:nvPr/>
        </p:nvSpPr>
        <p:spPr>
          <a:xfrm>
            <a:off x="3161250" y="4854099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DAE91-5530-284F-BCBA-8DFD6F84410C}"/>
              </a:ext>
            </a:extLst>
          </p:cNvPr>
          <p:cNvSpPr txBox="1"/>
          <p:nvPr/>
        </p:nvSpPr>
        <p:spPr>
          <a:xfrm>
            <a:off x="3151762" y="1109113"/>
            <a:ext cx="226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Large-scale circulation</a:t>
            </a:r>
          </a:p>
        </p:txBody>
      </p:sp>
    </p:spTree>
    <p:extLst>
      <p:ext uri="{BB962C8B-B14F-4D97-AF65-F5344CB8AC3E}">
        <p14:creationId xmlns:p14="http://schemas.microsoft.com/office/powerpoint/2010/main" val="38691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2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D006598F-861C-4D43-844F-23288B50C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04" r="27634"/>
          <a:stretch/>
        </p:blipFill>
        <p:spPr>
          <a:xfrm>
            <a:off x="2991173" y="1825625"/>
            <a:ext cx="2876121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E8D85-68D2-E140-943E-DAD320DC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89A4B-C84B-9F4D-9FB7-B3E7FB02F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5"/>
          <a:stretch/>
        </p:blipFill>
        <p:spPr>
          <a:xfrm>
            <a:off x="0" y="1845081"/>
            <a:ext cx="2803908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C3E6C1-D32B-0F41-9205-619AFD162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3"/>
          <a:stretch/>
        </p:blipFill>
        <p:spPr>
          <a:xfrm>
            <a:off x="6079787" y="1925976"/>
            <a:ext cx="2876121" cy="42704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8E515B-E45F-EC4D-87D6-F88A5DA968B8}"/>
              </a:ext>
            </a:extLst>
          </p:cNvPr>
          <p:cNvCxnSpPr>
            <a:cxnSpLocks/>
          </p:cNvCxnSpPr>
          <p:nvPr/>
        </p:nvCxnSpPr>
        <p:spPr>
          <a:xfrm>
            <a:off x="1701118" y="3711845"/>
            <a:ext cx="2599662" cy="5036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BBA6CBE-0133-2C46-97A1-DDDED1D0C0D9}"/>
              </a:ext>
            </a:extLst>
          </p:cNvPr>
          <p:cNvSpPr txBox="1"/>
          <p:nvPr/>
        </p:nvSpPr>
        <p:spPr>
          <a:xfrm>
            <a:off x="1424407" y="1506023"/>
            <a:ext cx="682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Westward propagation of the leaked ring water at the shelf break front</a:t>
            </a:r>
          </a:p>
        </p:txBody>
      </p:sp>
    </p:spTree>
    <p:extLst>
      <p:ext uri="{BB962C8B-B14F-4D97-AF65-F5344CB8AC3E}">
        <p14:creationId xmlns:p14="http://schemas.microsoft.com/office/powerpoint/2010/main" val="41139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3" name="TextBox 2"/>
          <p:cNvSpPr txBox="1"/>
          <p:nvPr/>
        </p:nvSpPr>
        <p:spPr>
          <a:xfrm>
            <a:off x="829806" y="6120421"/>
            <a:ext cx="748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an old warm-core ring with weak surface temperature signal, but complex surface structure: interleaving filaments of ring, shelf and slope waters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 27</a:t>
            </a:r>
          </a:p>
        </p:txBody>
      </p:sp>
    </p:spTree>
    <p:extLst>
      <p:ext uri="{BB962C8B-B14F-4D97-AF65-F5344CB8AC3E}">
        <p14:creationId xmlns:p14="http://schemas.microsoft.com/office/powerpoint/2010/main" val="18211556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0F32175-AEAB-A240-86D5-841A4FDD0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70" r="26853"/>
          <a:stretch/>
        </p:blipFill>
        <p:spPr>
          <a:xfrm>
            <a:off x="2983424" y="1825625"/>
            <a:ext cx="2929179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30027-D51C-2942-82B7-069460A7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4D484-6802-A04C-97D7-814988146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2"/>
          <a:stretch/>
        </p:blipFill>
        <p:spPr>
          <a:xfrm>
            <a:off x="-1" y="1909511"/>
            <a:ext cx="2805193" cy="4324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664063-60F1-B142-9238-677D255BD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"/>
          <a:stretch/>
        </p:blipFill>
        <p:spPr>
          <a:xfrm>
            <a:off x="5819614" y="1909511"/>
            <a:ext cx="3285640" cy="435133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339077-1308-A94D-914B-30814B87393C}"/>
              </a:ext>
            </a:extLst>
          </p:cNvPr>
          <p:cNvCxnSpPr>
            <a:cxnSpLocks/>
          </p:cNvCxnSpPr>
          <p:nvPr/>
        </p:nvCxnSpPr>
        <p:spPr>
          <a:xfrm>
            <a:off x="1852047" y="3789337"/>
            <a:ext cx="2386739" cy="5114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9540A72-BBCE-EB43-9E7E-BF9E81F69389}"/>
              </a:ext>
            </a:extLst>
          </p:cNvPr>
          <p:cNvSpPr txBox="1"/>
          <p:nvPr/>
        </p:nvSpPr>
        <p:spPr>
          <a:xfrm>
            <a:off x="1424407" y="1506023"/>
            <a:ext cx="682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Westward propagation of the leaked ring water at the shelf break front</a:t>
            </a:r>
          </a:p>
        </p:txBody>
      </p:sp>
    </p:spTree>
    <p:extLst>
      <p:ext uri="{BB962C8B-B14F-4D97-AF65-F5344CB8AC3E}">
        <p14:creationId xmlns:p14="http://schemas.microsoft.com/office/powerpoint/2010/main" val="31740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6C3D502-9FC0-A34D-A6DB-859DEBF32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52" r="27427"/>
          <a:stretch/>
        </p:blipFill>
        <p:spPr>
          <a:xfrm>
            <a:off x="2991173" y="1825625"/>
            <a:ext cx="289043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A63B9-2B84-7B4B-9118-822721AE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F0E65-0F10-A446-99FD-E3B6AA7AA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9"/>
          <a:stretch/>
        </p:blipFill>
        <p:spPr>
          <a:xfrm>
            <a:off x="6028841" y="1913850"/>
            <a:ext cx="3096522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034AE-393E-6049-AF75-C1A320E78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8"/>
          <a:stretch/>
        </p:blipFill>
        <p:spPr>
          <a:xfrm>
            <a:off x="0" y="1913850"/>
            <a:ext cx="2890434" cy="4312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86C5BB-2190-0942-B532-915F70D45490}"/>
              </a:ext>
            </a:extLst>
          </p:cNvPr>
          <p:cNvSpPr txBox="1"/>
          <p:nvPr/>
        </p:nvSpPr>
        <p:spPr>
          <a:xfrm>
            <a:off x="1424407" y="1506023"/>
            <a:ext cx="682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Westward propagation of the leaked ring water at the shelf break front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3B4147-C7FD-1140-BD44-FBAA25325013}"/>
              </a:ext>
            </a:extLst>
          </p:cNvPr>
          <p:cNvCxnSpPr>
            <a:cxnSpLocks/>
          </p:cNvCxnSpPr>
          <p:nvPr/>
        </p:nvCxnSpPr>
        <p:spPr>
          <a:xfrm>
            <a:off x="2100020" y="3843581"/>
            <a:ext cx="2123268" cy="4959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49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4B6920-1963-D24E-B22C-C07A65E3A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88" y="1825625"/>
            <a:ext cx="579142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44B15-3AEB-B24B-981D-9632A89BC707}"/>
              </a:ext>
            </a:extLst>
          </p:cNvPr>
          <p:cNvSpPr txBox="1"/>
          <p:nvPr/>
        </p:nvSpPr>
        <p:spPr>
          <a:xfrm>
            <a:off x="1085639" y="788257"/>
            <a:ext cx="679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Density-compensated temperature and salinity front at the shelf break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157E96-EEAE-6143-AD9F-5A903FA7B9AD}"/>
              </a:ext>
            </a:extLst>
          </p:cNvPr>
          <p:cNvCxnSpPr/>
          <p:nvPr/>
        </p:nvCxnSpPr>
        <p:spPr>
          <a:xfrm>
            <a:off x="4134255" y="3599235"/>
            <a:ext cx="0" cy="6031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F3B4E8-6C79-224A-B222-8F1D7903D8B6}"/>
              </a:ext>
            </a:extLst>
          </p:cNvPr>
          <p:cNvCxnSpPr/>
          <p:nvPr/>
        </p:nvCxnSpPr>
        <p:spPr>
          <a:xfrm>
            <a:off x="4490937" y="3589507"/>
            <a:ext cx="0" cy="6031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27DEFE-3AFD-054D-AA22-E97D17E80F5F}"/>
              </a:ext>
            </a:extLst>
          </p:cNvPr>
          <p:cNvCxnSpPr>
            <a:cxnSpLocks/>
          </p:cNvCxnSpPr>
          <p:nvPr/>
        </p:nvCxnSpPr>
        <p:spPr>
          <a:xfrm>
            <a:off x="4118044" y="4179652"/>
            <a:ext cx="39234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06262AA-DEF5-8C49-B0F0-DE4489D24DE7}"/>
              </a:ext>
            </a:extLst>
          </p:cNvPr>
          <p:cNvSpPr txBox="1"/>
          <p:nvPr/>
        </p:nvSpPr>
        <p:spPr>
          <a:xfrm>
            <a:off x="6556442" y="4309353"/>
            <a:ext cx="111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AUV track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AA64F0-7CCB-004A-9946-D2FBBA2C728C}"/>
              </a:ext>
            </a:extLst>
          </p:cNvPr>
          <p:cNvCxnSpPr>
            <a:endCxn id="12" idx="1"/>
          </p:cNvCxnSpPr>
          <p:nvPr/>
        </p:nvCxnSpPr>
        <p:spPr>
          <a:xfrm>
            <a:off x="4510393" y="4001294"/>
            <a:ext cx="2046049" cy="4927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05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F9994C-81CA-5048-8972-5FCC24A8B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3525" y="1157590"/>
            <a:ext cx="4343169" cy="57004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9A2D9-F983-BE45-9C60-1887C6943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56" y="1157590"/>
            <a:ext cx="4343169" cy="5700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E75B8C-E94E-A342-820A-07FF1DB4E4B7}"/>
              </a:ext>
            </a:extLst>
          </p:cNvPr>
          <p:cNvSpPr txBox="1"/>
          <p:nvPr/>
        </p:nvSpPr>
        <p:spPr>
          <a:xfrm>
            <a:off x="1085639" y="788257"/>
            <a:ext cx="679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Density-compensated temperature and salinity front at the shelf break</a:t>
            </a:r>
          </a:p>
        </p:txBody>
      </p:sp>
    </p:spTree>
    <p:extLst>
      <p:ext uri="{BB962C8B-B14F-4D97-AF65-F5344CB8AC3E}">
        <p14:creationId xmlns:p14="http://schemas.microsoft.com/office/powerpoint/2010/main" val="37237801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0F32175-AEAB-A240-86D5-841A4FDD0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70" r="26853"/>
          <a:stretch/>
        </p:blipFill>
        <p:spPr>
          <a:xfrm>
            <a:off x="2983424" y="1825625"/>
            <a:ext cx="2929179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B4D484-6802-A04C-97D7-814988146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2"/>
          <a:stretch/>
        </p:blipFill>
        <p:spPr>
          <a:xfrm>
            <a:off x="-1" y="1909511"/>
            <a:ext cx="2805193" cy="4324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664063-60F1-B142-9238-677D255BD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"/>
          <a:stretch/>
        </p:blipFill>
        <p:spPr>
          <a:xfrm>
            <a:off x="5819614" y="1909511"/>
            <a:ext cx="3285640" cy="4351338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B3D22645-9088-F84E-A38B-07B2A003B231}"/>
              </a:ext>
            </a:extLst>
          </p:cNvPr>
          <p:cNvSpPr/>
          <p:nvPr/>
        </p:nvSpPr>
        <p:spPr>
          <a:xfrm>
            <a:off x="4139120" y="1825625"/>
            <a:ext cx="466928" cy="2281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F7D26A-BA55-A042-9FA3-E88F59FDA8F1}"/>
              </a:ext>
            </a:extLst>
          </p:cNvPr>
          <p:cNvSpPr/>
          <p:nvPr/>
        </p:nvSpPr>
        <p:spPr>
          <a:xfrm>
            <a:off x="1402595" y="1778340"/>
            <a:ext cx="358111" cy="3520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5CC0E1-678D-854E-8CF2-4B6574E5B0BD}"/>
              </a:ext>
            </a:extLst>
          </p:cNvPr>
          <p:cNvSpPr/>
          <p:nvPr/>
        </p:nvSpPr>
        <p:spPr>
          <a:xfrm>
            <a:off x="1513554" y="1890055"/>
            <a:ext cx="128016" cy="128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834957-5C96-F049-B0BC-8807618C5635}"/>
              </a:ext>
            </a:extLst>
          </p:cNvPr>
          <p:cNvSpPr/>
          <p:nvPr/>
        </p:nvSpPr>
        <p:spPr>
          <a:xfrm>
            <a:off x="7451390" y="1778030"/>
            <a:ext cx="358111" cy="3520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F28616-5C50-6341-9255-17162E4E5309}"/>
              </a:ext>
            </a:extLst>
          </p:cNvPr>
          <p:cNvSpPr/>
          <p:nvPr/>
        </p:nvSpPr>
        <p:spPr>
          <a:xfrm>
            <a:off x="7562349" y="1889745"/>
            <a:ext cx="128016" cy="128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D7D4B888-693E-5C43-BFD8-B81FD147E78A}"/>
              </a:ext>
            </a:extLst>
          </p:cNvPr>
          <p:cNvSpPr/>
          <p:nvPr/>
        </p:nvSpPr>
        <p:spPr>
          <a:xfrm>
            <a:off x="1293778" y="2180372"/>
            <a:ext cx="466928" cy="168807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0B6FF7-64E6-7845-B457-8471AFF1E204}"/>
              </a:ext>
            </a:extLst>
          </p:cNvPr>
          <p:cNvSpPr txBox="1"/>
          <p:nvPr/>
        </p:nvSpPr>
        <p:spPr>
          <a:xfrm>
            <a:off x="2431666" y="1402045"/>
            <a:ext cx="518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 intrusion at the density-compensated TS front</a:t>
            </a:r>
          </a:p>
        </p:txBody>
      </p:sp>
    </p:spTree>
    <p:extLst>
      <p:ext uri="{BB962C8B-B14F-4D97-AF65-F5344CB8AC3E}">
        <p14:creationId xmlns:p14="http://schemas.microsoft.com/office/powerpoint/2010/main" val="2345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2" grpId="0" animBg="1"/>
      <p:bldP spid="14" grpId="0" animBg="1"/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6C3D502-9FC0-A34D-A6DB-859DEBF32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52" r="27427"/>
          <a:stretch/>
        </p:blipFill>
        <p:spPr>
          <a:xfrm>
            <a:off x="2991173" y="1825625"/>
            <a:ext cx="289043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A63B9-2B84-7B4B-9118-822721AE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F0E65-0F10-A446-99FD-E3B6AA7AA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9"/>
          <a:stretch/>
        </p:blipFill>
        <p:spPr>
          <a:xfrm>
            <a:off x="6028841" y="1913850"/>
            <a:ext cx="3096522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034AE-393E-6049-AF75-C1A320E78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8"/>
          <a:stretch/>
        </p:blipFill>
        <p:spPr>
          <a:xfrm>
            <a:off x="0" y="1913850"/>
            <a:ext cx="2890434" cy="4312403"/>
          </a:xfrm>
          <a:prstGeom prst="rect">
            <a:avLst/>
          </a:prstGeom>
        </p:spPr>
      </p:pic>
      <p:sp>
        <p:nvSpPr>
          <p:cNvPr id="11" name="Left Arrow 10">
            <a:extLst>
              <a:ext uri="{FF2B5EF4-FFF2-40B4-BE49-F238E27FC236}">
                <a16:creationId xmlns:a16="http://schemas.microsoft.com/office/drawing/2014/main" id="{EF2CAA21-4109-DD41-B908-A6118608B48E}"/>
              </a:ext>
            </a:extLst>
          </p:cNvPr>
          <p:cNvSpPr/>
          <p:nvPr/>
        </p:nvSpPr>
        <p:spPr>
          <a:xfrm rot="10800000">
            <a:off x="1697394" y="3677499"/>
            <a:ext cx="336299" cy="163994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A03A003F-23CD-2D45-85B9-2AA8AFD3B45E}"/>
              </a:ext>
            </a:extLst>
          </p:cNvPr>
          <p:cNvSpPr/>
          <p:nvPr/>
        </p:nvSpPr>
        <p:spPr>
          <a:xfrm rot="10800000">
            <a:off x="1703341" y="3443433"/>
            <a:ext cx="336299" cy="163994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B35DD3-A922-5947-878F-CA7B9D73A487}"/>
              </a:ext>
            </a:extLst>
          </p:cNvPr>
          <p:cNvSpPr txBox="1"/>
          <p:nvPr/>
        </p:nvSpPr>
        <p:spPr>
          <a:xfrm>
            <a:off x="2431666" y="1402045"/>
            <a:ext cx="518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 intrusion at the density-compensated TS front</a:t>
            </a:r>
          </a:p>
        </p:txBody>
      </p:sp>
    </p:spTree>
    <p:extLst>
      <p:ext uri="{BB962C8B-B14F-4D97-AF65-F5344CB8AC3E}">
        <p14:creationId xmlns:p14="http://schemas.microsoft.com/office/powerpoint/2010/main" val="7389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268270-FC8F-574F-A55A-E133B56E4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33" y="1802371"/>
            <a:ext cx="3671278" cy="48185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1414D-D68C-C446-A834-CAC126E1D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45" y="1852064"/>
            <a:ext cx="3595555" cy="4719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FCDEE6-3F30-6A49-A993-123E66A3F28E}"/>
              </a:ext>
            </a:extLst>
          </p:cNvPr>
          <p:cNvSpPr txBox="1"/>
          <p:nvPr/>
        </p:nvSpPr>
        <p:spPr>
          <a:xfrm>
            <a:off x="386168" y="782909"/>
            <a:ext cx="844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 intrusion at the density-compensated TS front forming interleaving water masses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AD3A4C50-DDBE-FC4C-B8FF-7DCECB0F7BB1}"/>
              </a:ext>
            </a:extLst>
          </p:cNvPr>
          <p:cNvSpPr/>
          <p:nvPr/>
        </p:nvSpPr>
        <p:spPr>
          <a:xfrm>
            <a:off x="2120631" y="3764117"/>
            <a:ext cx="622070" cy="163994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33F9B057-549C-9C44-8296-E46389F5D47F}"/>
              </a:ext>
            </a:extLst>
          </p:cNvPr>
          <p:cNvSpPr/>
          <p:nvPr/>
        </p:nvSpPr>
        <p:spPr>
          <a:xfrm rot="10800000">
            <a:off x="2574552" y="3595502"/>
            <a:ext cx="336299" cy="163994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DE350-C4E7-7D4E-98E6-E2727469179E}"/>
              </a:ext>
            </a:extLst>
          </p:cNvPr>
          <p:cNvSpPr txBox="1"/>
          <p:nvPr/>
        </p:nvSpPr>
        <p:spPr>
          <a:xfrm>
            <a:off x="386168" y="1311448"/>
            <a:ext cx="868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Jeff: “Gulf of Maine water on the top, Gulf of Mexico water below, everything in between” </a:t>
            </a:r>
          </a:p>
        </p:txBody>
      </p:sp>
    </p:spTree>
    <p:extLst>
      <p:ext uri="{BB962C8B-B14F-4D97-AF65-F5344CB8AC3E}">
        <p14:creationId xmlns:p14="http://schemas.microsoft.com/office/powerpoint/2010/main" val="42862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6F05-123F-AE47-ACB4-A7CDB153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97AF66-3D5A-834F-9B87-5F1996C59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80"/>
          <a:stretch/>
        </p:blipFill>
        <p:spPr>
          <a:xfrm>
            <a:off x="390671" y="1138990"/>
            <a:ext cx="8362657" cy="5719010"/>
          </a:xfr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7819922C-07AC-CB4D-98B5-AB661DD29069}"/>
              </a:ext>
            </a:extLst>
          </p:cNvPr>
          <p:cNvSpPr/>
          <p:nvPr/>
        </p:nvSpPr>
        <p:spPr>
          <a:xfrm>
            <a:off x="3151762" y="4523362"/>
            <a:ext cx="496111" cy="243191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B2B64F-81C1-1D4E-A983-F3C0DAA62FBE}"/>
              </a:ext>
            </a:extLst>
          </p:cNvPr>
          <p:cNvCxnSpPr/>
          <p:nvPr/>
        </p:nvCxnSpPr>
        <p:spPr>
          <a:xfrm flipH="1">
            <a:off x="2928026" y="4610911"/>
            <a:ext cx="97276" cy="49611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2B06BA-E7D8-7643-B2E5-CD48CFB15A86}"/>
              </a:ext>
            </a:extLst>
          </p:cNvPr>
          <p:cNvCxnSpPr>
            <a:cxnSpLocks/>
          </p:cNvCxnSpPr>
          <p:nvPr/>
        </p:nvCxnSpPr>
        <p:spPr>
          <a:xfrm flipV="1">
            <a:off x="1955260" y="5719010"/>
            <a:ext cx="749029" cy="60396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A2C514-34C0-124D-AF42-FCC5A5805C48}"/>
              </a:ext>
            </a:extLst>
          </p:cNvPr>
          <p:cNvCxnSpPr>
            <a:cxnSpLocks/>
          </p:cNvCxnSpPr>
          <p:nvPr/>
        </p:nvCxnSpPr>
        <p:spPr>
          <a:xfrm>
            <a:off x="3252281" y="5860577"/>
            <a:ext cx="541506" cy="24839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12CAED-782E-8149-9071-103601991661}"/>
              </a:ext>
            </a:extLst>
          </p:cNvPr>
          <p:cNvCxnSpPr>
            <a:cxnSpLocks/>
          </p:cNvCxnSpPr>
          <p:nvPr/>
        </p:nvCxnSpPr>
        <p:spPr>
          <a:xfrm flipH="1" flipV="1">
            <a:off x="4212077" y="4941651"/>
            <a:ext cx="330739" cy="62257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DA386F-652F-1F4D-AD33-7805670A96A9}"/>
              </a:ext>
            </a:extLst>
          </p:cNvPr>
          <p:cNvCxnSpPr>
            <a:cxnSpLocks/>
          </p:cNvCxnSpPr>
          <p:nvPr/>
        </p:nvCxnSpPr>
        <p:spPr>
          <a:xfrm>
            <a:off x="4645017" y="4837889"/>
            <a:ext cx="411804" cy="5382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331465-9456-6E41-AA68-FE0699B93CCC}"/>
              </a:ext>
            </a:extLst>
          </p:cNvPr>
          <p:cNvCxnSpPr>
            <a:cxnSpLocks/>
          </p:cNvCxnSpPr>
          <p:nvPr/>
        </p:nvCxnSpPr>
        <p:spPr>
          <a:xfrm flipV="1">
            <a:off x="4212077" y="4422220"/>
            <a:ext cx="324257" cy="26499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0E2C931E-683E-9B4B-A3A9-D2B1E7CDF14C}"/>
              </a:ext>
            </a:extLst>
          </p:cNvPr>
          <p:cNvSpPr/>
          <p:nvPr/>
        </p:nvSpPr>
        <p:spPr>
          <a:xfrm>
            <a:off x="3161250" y="4896255"/>
            <a:ext cx="330739" cy="327498"/>
          </a:xfrm>
          <a:custGeom>
            <a:avLst/>
            <a:gdLst>
              <a:gd name="connsiteX0" fmla="*/ 0 w 481939"/>
              <a:gd name="connsiteY0" fmla="*/ 300131 h 407596"/>
              <a:gd name="connsiteX1" fmla="*/ 165370 w 481939"/>
              <a:gd name="connsiteY1" fmla="*/ 27756 h 407596"/>
              <a:gd name="connsiteX2" fmla="*/ 369651 w 481939"/>
              <a:gd name="connsiteY2" fmla="*/ 27756 h 407596"/>
              <a:gd name="connsiteX3" fmla="*/ 476655 w 481939"/>
              <a:gd name="connsiteY3" fmla="*/ 193126 h 407596"/>
              <a:gd name="connsiteX4" fmla="*/ 447472 w 481939"/>
              <a:gd name="connsiteY4" fmla="*/ 377952 h 407596"/>
              <a:gd name="connsiteX5" fmla="*/ 291830 w 481939"/>
              <a:gd name="connsiteY5" fmla="*/ 407135 h 407596"/>
              <a:gd name="connsiteX6" fmla="*/ 291830 w 481939"/>
              <a:gd name="connsiteY6" fmla="*/ 407135 h 40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939" h="407596">
                <a:moveTo>
                  <a:pt x="0" y="300131"/>
                </a:moveTo>
                <a:cubicBezTo>
                  <a:pt x="51881" y="186641"/>
                  <a:pt x="103762" y="73152"/>
                  <a:pt x="165370" y="27756"/>
                </a:cubicBezTo>
                <a:cubicBezTo>
                  <a:pt x="226978" y="-17640"/>
                  <a:pt x="317770" y="194"/>
                  <a:pt x="369651" y="27756"/>
                </a:cubicBezTo>
                <a:cubicBezTo>
                  <a:pt x="421532" y="55318"/>
                  <a:pt x="463685" y="134760"/>
                  <a:pt x="476655" y="193126"/>
                </a:cubicBezTo>
                <a:cubicBezTo>
                  <a:pt x="489625" y="251492"/>
                  <a:pt x="478276" y="342284"/>
                  <a:pt x="447472" y="377952"/>
                </a:cubicBezTo>
                <a:cubicBezTo>
                  <a:pt x="416668" y="413620"/>
                  <a:pt x="291830" y="407135"/>
                  <a:pt x="291830" y="407135"/>
                </a:cubicBezTo>
                <a:lnTo>
                  <a:pt x="291830" y="407135"/>
                </a:lnTo>
              </a:path>
            </a:pathLst>
          </a:custGeom>
          <a:noFill/>
          <a:ln w="38100">
            <a:solidFill>
              <a:schemeClr val="tx1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55644F-2290-F94B-8689-4D0C47FF58F1}"/>
              </a:ext>
            </a:extLst>
          </p:cNvPr>
          <p:cNvSpPr txBox="1"/>
          <p:nvPr/>
        </p:nvSpPr>
        <p:spPr>
          <a:xfrm>
            <a:off x="3161250" y="4854099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DAE91-5530-284F-BCBA-8DFD6F84410C}"/>
              </a:ext>
            </a:extLst>
          </p:cNvPr>
          <p:cNvSpPr txBox="1"/>
          <p:nvPr/>
        </p:nvSpPr>
        <p:spPr>
          <a:xfrm>
            <a:off x="3151762" y="1109113"/>
            <a:ext cx="226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Large-scale circulation</a:t>
            </a:r>
          </a:p>
        </p:txBody>
      </p:sp>
    </p:spTree>
    <p:extLst>
      <p:ext uri="{BB962C8B-B14F-4D97-AF65-F5344CB8AC3E}">
        <p14:creationId xmlns:p14="http://schemas.microsoft.com/office/powerpoint/2010/main" val="12324186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F425D1-804C-DE46-AD2B-DE1C1D2D8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288" y="1825625"/>
            <a:ext cx="579142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5813E4-5082-4748-ABEE-6DE84C442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4"/>
          <a:stretch/>
        </p:blipFill>
        <p:spPr>
          <a:xfrm>
            <a:off x="-3065" y="1871635"/>
            <a:ext cx="2982059" cy="4440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734D3-8844-6F41-9653-764377CF1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66"/>
          <a:stretch/>
        </p:blipFill>
        <p:spPr>
          <a:xfrm>
            <a:off x="5881607" y="1825625"/>
            <a:ext cx="3265456" cy="4486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CAA26C-0A83-C549-A83A-E306B999D65A}"/>
              </a:ext>
            </a:extLst>
          </p:cNvPr>
          <p:cNvSpPr txBox="1"/>
          <p:nvPr/>
        </p:nvSpPr>
        <p:spPr>
          <a:xfrm>
            <a:off x="2170772" y="1627077"/>
            <a:ext cx="451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Offshore transport in the shelf water streamer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C18382-6E39-B847-AD72-B542BE2193DD}"/>
              </a:ext>
            </a:extLst>
          </p:cNvPr>
          <p:cNvCxnSpPr/>
          <p:nvPr/>
        </p:nvCxnSpPr>
        <p:spPr>
          <a:xfrm flipH="1">
            <a:off x="4571999" y="4223289"/>
            <a:ext cx="48819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79C026-35BF-0E44-BC9F-E1B00DDF6660}"/>
              </a:ext>
            </a:extLst>
          </p:cNvPr>
          <p:cNvCxnSpPr>
            <a:cxnSpLocks/>
          </p:cNvCxnSpPr>
          <p:nvPr/>
        </p:nvCxnSpPr>
        <p:spPr>
          <a:xfrm>
            <a:off x="4571999" y="4538420"/>
            <a:ext cx="165315" cy="42878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D462AD-6816-FB44-B222-95D7F8E30F1C}"/>
              </a:ext>
            </a:extLst>
          </p:cNvPr>
          <p:cNvCxnSpPr>
            <a:cxnSpLocks/>
          </p:cNvCxnSpPr>
          <p:nvPr/>
        </p:nvCxnSpPr>
        <p:spPr>
          <a:xfrm>
            <a:off x="3778217" y="4223289"/>
            <a:ext cx="491566" cy="74391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1861C6A-7BAC-8D4A-9B8A-C08AC2B12BD6}"/>
              </a:ext>
            </a:extLst>
          </p:cNvPr>
          <p:cNvSpPr txBox="1"/>
          <p:nvPr/>
        </p:nvSpPr>
        <p:spPr>
          <a:xfrm>
            <a:off x="1640795" y="6190845"/>
            <a:ext cx="568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time a shelf-water streamer being measured in detail!</a:t>
            </a:r>
          </a:p>
        </p:txBody>
      </p:sp>
    </p:spTree>
    <p:extLst>
      <p:ext uri="{BB962C8B-B14F-4D97-AF65-F5344CB8AC3E}">
        <p14:creationId xmlns:p14="http://schemas.microsoft.com/office/powerpoint/2010/main" val="14897352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2E4C0-6AE8-314A-9859-918487AC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DC4D-D57A-164A-AAE2-5B71BD33A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56E57-0D66-1B42-BD69-830BB3B8FE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81505"/>
            <a:ext cx="5943600" cy="4976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06EC7-3893-BB49-A953-A71DB08BF5FC}"/>
              </a:ext>
            </a:extLst>
          </p:cNvPr>
          <p:cNvSpPr txBox="1"/>
          <p:nvPr/>
        </p:nvSpPr>
        <p:spPr>
          <a:xfrm>
            <a:off x="2170772" y="1627077"/>
            <a:ext cx="451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Offshore transport in the shelf water streamer</a:t>
            </a:r>
          </a:p>
        </p:txBody>
      </p:sp>
    </p:spTree>
    <p:extLst>
      <p:ext uri="{BB962C8B-B14F-4D97-AF65-F5344CB8AC3E}">
        <p14:creationId xmlns:p14="http://schemas.microsoft.com/office/powerpoint/2010/main" val="1698329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43089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Zoom-in view of the SST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64" y="1843250"/>
            <a:ext cx="4211072" cy="4224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April 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592C3B-F03F-964F-B2CD-CDCB33FA6C62}"/>
              </a:ext>
            </a:extLst>
          </p:cNvPr>
          <p:cNvSpPr txBox="1"/>
          <p:nvPr/>
        </p:nvSpPr>
        <p:spPr>
          <a:xfrm>
            <a:off x="3030848" y="6068024"/>
            <a:ext cx="291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clear influence of the ring</a:t>
            </a:r>
          </a:p>
        </p:txBody>
      </p:sp>
    </p:spTree>
    <p:extLst>
      <p:ext uri="{BB962C8B-B14F-4D97-AF65-F5344CB8AC3E}">
        <p14:creationId xmlns:p14="http://schemas.microsoft.com/office/powerpoint/2010/main" val="300113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71F3D-B96A-4D43-A35B-CF14FF4DC92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0"/>
          <a:stretch/>
        </p:blipFill>
        <p:spPr>
          <a:xfrm rot="5400000">
            <a:off x="2474185" y="1714638"/>
            <a:ext cx="4351339" cy="4227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D772AE-722B-444E-A380-4B83436F5C62}"/>
              </a:ext>
            </a:extLst>
          </p:cNvPr>
          <p:cNvSpPr txBox="1"/>
          <p:nvPr/>
        </p:nvSpPr>
        <p:spPr>
          <a:xfrm>
            <a:off x="1419822" y="854111"/>
            <a:ext cx="6704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Questions: </a:t>
            </a:r>
          </a:p>
          <a:p>
            <a:r>
              <a:rPr lang="en-US" dirty="0"/>
              <a:t>How much heat, salt, carbon, nutrients, DO, … do the streamer carry?</a:t>
            </a:r>
          </a:p>
        </p:txBody>
      </p:sp>
    </p:spTree>
    <p:extLst>
      <p:ext uri="{BB962C8B-B14F-4D97-AF65-F5344CB8AC3E}">
        <p14:creationId xmlns:p14="http://schemas.microsoft.com/office/powerpoint/2010/main" val="17316825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Summary of TN368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3773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ring we encountered in May remained in the region till July</a:t>
            </a:r>
          </a:p>
          <a:p>
            <a:r>
              <a:rPr lang="en-US" sz="2000" dirty="0"/>
              <a:t>The ring and Gulf Stream meanders together form a large-scale counterclockwise circulation in the slope sea, carrying warm and salty Gulf Stream water from the east westward along the shelf break</a:t>
            </a:r>
          </a:p>
          <a:p>
            <a:r>
              <a:rPr lang="en-US" sz="2000" dirty="0"/>
              <a:t>The interface between the Gulf Stream and shelf water at the shelf break is density compensated with dramatic gradient of temperature and salinity</a:t>
            </a:r>
          </a:p>
          <a:p>
            <a:r>
              <a:rPr lang="en-US" sz="2000" dirty="0"/>
              <a:t>Surface Ekman transport and subsurface lateral intrusion carry the waters across the interface, form interleaving water masses, and induce cross-shelf exchange</a:t>
            </a:r>
          </a:p>
          <a:p>
            <a:r>
              <a:rPr lang="en-US" sz="2000" dirty="0"/>
              <a:t>Pronounced shelf-water streamer carrying cold, fresh, highly productive shelf water offshore</a:t>
            </a:r>
          </a:p>
          <a:p>
            <a:r>
              <a:rPr lang="en-US" sz="2000" dirty="0"/>
              <a:t>Some of the Gulf Stream water from the east flows southward along the eastern edge of the shelf-water streamer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76991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B4FE-53B8-3F44-A05B-A629846D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FF8D-AA59-9A42-9EC3-E760637B8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133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024" y="2247045"/>
            <a:ext cx="6177667" cy="1521874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 quick review of the physical processes at the shelf break front</a:t>
            </a:r>
          </a:p>
        </p:txBody>
      </p:sp>
    </p:spTree>
    <p:extLst>
      <p:ext uri="{BB962C8B-B14F-4D97-AF65-F5344CB8AC3E}">
        <p14:creationId xmlns:p14="http://schemas.microsoft.com/office/powerpoint/2010/main" val="24803208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a_shelfbreakfron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6663" r="6251" b="8219"/>
          <a:stretch/>
        </p:blipFill>
        <p:spPr>
          <a:xfrm>
            <a:off x="934720" y="993975"/>
            <a:ext cx="7357674" cy="55490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5696" y="600858"/>
            <a:ext cx="4865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Sea Surface Temperature on 13 April 2014 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16067" y="34402"/>
            <a:ext cx="4470534" cy="100334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Regional Setup </a:t>
            </a:r>
            <a:br>
              <a:rPr lang="en-US" sz="3600" dirty="0"/>
            </a:br>
            <a:r>
              <a:rPr lang="en-US" sz="2400" dirty="0">
                <a:latin typeface="Times New Roman"/>
                <a:cs typeface="Times New Roman"/>
              </a:rPr>
              <a:t>Mid-Atlantic Bight (MAB)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8189" y="2071501"/>
            <a:ext cx="142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cold fresh</a:t>
            </a:r>
          </a:p>
          <a:p>
            <a:r>
              <a:rPr lang="en-US" sz="2000" dirty="0">
                <a:solidFill>
                  <a:srgbClr val="FFFF00"/>
                </a:solidFill>
              </a:rPr>
              <a:t>Less dense </a:t>
            </a:r>
          </a:p>
        </p:txBody>
      </p:sp>
      <p:sp>
        <p:nvSpPr>
          <p:cNvPr id="24" name="Up Arrow 23"/>
          <p:cNvSpPr/>
          <p:nvPr/>
        </p:nvSpPr>
        <p:spPr>
          <a:xfrm rot="3528220">
            <a:off x="3472267" y="4139266"/>
            <a:ext cx="511119" cy="67243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790527" y="3882671"/>
            <a:ext cx="177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warm saline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70458" y="3139034"/>
            <a:ext cx="1096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Warm-Core Ring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0135" y="2643560"/>
            <a:ext cx="238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Shelfbreak front</a:t>
            </a:r>
          </a:p>
        </p:txBody>
      </p:sp>
      <p:sp>
        <p:nvSpPr>
          <p:cNvPr id="28" name="Down Arrow 27"/>
          <p:cNvSpPr/>
          <p:nvPr/>
        </p:nvSpPr>
        <p:spPr>
          <a:xfrm rot="5163858">
            <a:off x="4246914" y="1882174"/>
            <a:ext cx="317825" cy="53971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20563304">
            <a:off x="5359473" y="3238847"/>
            <a:ext cx="461226" cy="423561"/>
          </a:xfrm>
          <a:custGeom>
            <a:avLst/>
            <a:gdLst>
              <a:gd name="connsiteX0" fmla="*/ 14903 w 324672"/>
              <a:gd name="connsiteY0" fmla="*/ 423561 h 423561"/>
              <a:gd name="connsiteX1" fmla="*/ 14903 w 324672"/>
              <a:gd name="connsiteY1" fmla="*/ 129259 h 423561"/>
              <a:gd name="connsiteX2" fmla="*/ 169787 w 324672"/>
              <a:gd name="connsiteY2" fmla="*/ 5343 h 423561"/>
              <a:gd name="connsiteX3" fmla="*/ 324672 w 324672"/>
              <a:gd name="connsiteY3" fmla="*/ 20832 h 423561"/>
              <a:gd name="connsiteX0" fmla="*/ 14903 w 461226"/>
              <a:gd name="connsiteY0" fmla="*/ 423561 h 423561"/>
              <a:gd name="connsiteX1" fmla="*/ 14903 w 461226"/>
              <a:gd name="connsiteY1" fmla="*/ 129259 h 423561"/>
              <a:gd name="connsiteX2" fmla="*/ 169787 w 461226"/>
              <a:gd name="connsiteY2" fmla="*/ 5343 h 423561"/>
              <a:gd name="connsiteX3" fmla="*/ 461226 w 461226"/>
              <a:gd name="connsiteY3" fmla="*/ 20832 h 42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226" h="423561">
                <a:moveTo>
                  <a:pt x="14903" y="423561"/>
                </a:moveTo>
                <a:cubicBezTo>
                  <a:pt x="1996" y="311261"/>
                  <a:pt x="-10911" y="198962"/>
                  <a:pt x="14903" y="129259"/>
                </a:cubicBezTo>
                <a:cubicBezTo>
                  <a:pt x="40717" y="59556"/>
                  <a:pt x="95400" y="23414"/>
                  <a:pt x="169787" y="5343"/>
                </a:cubicBezTo>
                <a:cubicBezTo>
                  <a:pt x="244174" y="-12728"/>
                  <a:pt x="461226" y="20832"/>
                  <a:pt x="461226" y="20832"/>
                </a:cubicBezTo>
              </a:path>
            </a:pathLst>
          </a:custGeom>
          <a:ln w="76200"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8076804">
            <a:off x="6285003" y="3350816"/>
            <a:ext cx="461226" cy="423561"/>
          </a:xfrm>
          <a:custGeom>
            <a:avLst/>
            <a:gdLst>
              <a:gd name="connsiteX0" fmla="*/ 14903 w 324672"/>
              <a:gd name="connsiteY0" fmla="*/ 423561 h 423561"/>
              <a:gd name="connsiteX1" fmla="*/ 14903 w 324672"/>
              <a:gd name="connsiteY1" fmla="*/ 129259 h 423561"/>
              <a:gd name="connsiteX2" fmla="*/ 169787 w 324672"/>
              <a:gd name="connsiteY2" fmla="*/ 5343 h 423561"/>
              <a:gd name="connsiteX3" fmla="*/ 324672 w 324672"/>
              <a:gd name="connsiteY3" fmla="*/ 20832 h 423561"/>
              <a:gd name="connsiteX0" fmla="*/ 14903 w 461226"/>
              <a:gd name="connsiteY0" fmla="*/ 423561 h 423561"/>
              <a:gd name="connsiteX1" fmla="*/ 14903 w 461226"/>
              <a:gd name="connsiteY1" fmla="*/ 129259 h 423561"/>
              <a:gd name="connsiteX2" fmla="*/ 169787 w 461226"/>
              <a:gd name="connsiteY2" fmla="*/ 5343 h 423561"/>
              <a:gd name="connsiteX3" fmla="*/ 461226 w 461226"/>
              <a:gd name="connsiteY3" fmla="*/ 20832 h 42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226" h="423561">
                <a:moveTo>
                  <a:pt x="14903" y="423561"/>
                </a:moveTo>
                <a:cubicBezTo>
                  <a:pt x="1996" y="311261"/>
                  <a:pt x="-10911" y="198962"/>
                  <a:pt x="14903" y="129259"/>
                </a:cubicBezTo>
                <a:cubicBezTo>
                  <a:pt x="40717" y="59556"/>
                  <a:pt x="95400" y="23414"/>
                  <a:pt x="169787" y="5343"/>
                </a:cubicBezTo>
                <a:cubicBezTo>
                  <a:pt x="244174" y="-12728"/>
                  <a:pt x="461226" y="20832"/>
                  <a:pt x="461226" y="20832"/>
                </a:cubicBezTo>
              </a:path>
            </a:pathLst>
          </a:custGeom>
          <a:ln w="76200"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8640959">
            <a:off x="1680370" y="5127986"/>
            <a:ext cx="1961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Gulf Stream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3921" y="2981102"/>
            <a:ext cx="1512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Slope water</a:t>
            </a:r>
          </a:p>
          <a:p>
            <a:r>
              <a:rPr lang="en-US" b="1" dirty="0">
                <a:solidFill>
                  <a:srgbClr val="000000"/>
                </a:solidFill>
              </a:rPr>
              <a:t>denser</a:t>
            </a:r>
          </a:p>
        </p:txBody>
      </p:sp>
    </p:spTree>
    <p:extLst>
      <p:ext uri="{BB962C8B-B14F-4D97-AF65-F5344CB8AC3E}">
        <p14:creationId xmlns:p14="http://schemas.microsoft.com/office/powerpoint/2010/main" val="5604873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" y="172720"/>
            <a:ext cx="5466080" cy="863282"/>
          </a:xfrm>
        </p:spPr>
        <p:txBody>
          <a:bodyPr>
            <a:normAutofit/>
          </a:bodyPr>
          <a:lstStyle/>
          <a:p>
            <a:r>
              <a:rPr lang="en-US" sz="3200" dirty="0"/>
              <a:t>Shelfbreak front in Jun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r="9250" b="53382"/>
          <a:stretch/>
        </p:blipFill>
        <p:spPr>
          <a:xfrm>
            <a:off x="4318000" y="4056366"/>
            <a:ext cx="4826000" cy="18991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2" b="4500"/>
          <a:stretch/>
        </p:blipFill>
        <p:spPr>
          <a:xfrm>
            <a:off x="0" y="1036002"/>
            <a:ext cx="4373880" cy="5821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2730" r="16389" b="3988"/>
          <a:stretch/>
        </p:blipFill>
        <p:spPr>
          <a:xfrm>
            <a:off x="5019088" y="109550"/>
            <a:ext cx="3822762" cy="37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953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2_sst_tseries_20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896"/>
          <a:stretch>
            <a:fillRect/>
          </a:stretch>
        </p:blipFill>
        <p:spPr>
          <a:xfrm>
            <a:off x="447040" y="1181016"/>
            <a:ext cx="8229600" cy="452596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4312" y="178337"/>
            <a:ext cx="6621187" cy="718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Short-term variability of the </a:t>
            </a:r>
            <a:r>
              <a:rPr lang="en-US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shelfbreak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front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9487" y="719351"/>
            <a:ext cx="293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Frontal instability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698" y="5761215"/>
            <a:ext cx="7447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instability develops into finite-amplitude meanders in 2-3 days</a:t>
            </a:r>
          </a:p>
          <a:p>
            <a:r>
              <a:rPr lang="en-US" dirty="0"/>
              <a:t>Frontal meanders propagate westward in the speed of ~0.1 m/s (~10 km/day)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6308704" y="3660908"/>
            <a:ext cx="721360" cy="350031"/>
          </a:xfrm>
          <a:prstGeom prst="rightArrow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57200" y="445409"/>
            <a:ext cx="8229600" cy="34789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Vertical Motion Associated with the Instability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12" y="3349441"/>
            <a:ext cx="6289040" cy="30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fig4_uvr_tseries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21429" r="38167" b="62352"/>
          <a:stretch/>
        </p:blipFill>
        <p:spPr>
          <a:xfrm>
            <a:off x="1290319" y="970370"/>
            <a:ext cx="5547361" cy="2379071"/>
          </a:xfrm>
        </p:spPr>
      </p:pic>
    </p:spTree>
    <p:extLst>
      <p:ext uri="{BB962C8B-B14F-4D97-AF65-F5344CB8AC3E}">
        <p14:creationId xmlns:p14="http://schemas.microsoft.com/office/powerpoint/2010/main" val="261582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ig2_sst_tseries_2009_2014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r="2397" b="2774"/>
          <a:stretch/>
        </p:blipFill>
        <p:spPr>
          <a:xfrm>
            <a:off x="4762852" y="1525798"/>
            <a:ext cx="4246964" cy="3794242"/>
          </a:xfrm>
          <a:prstGeom prst="rect">
            <a:avLst/>
          </a:prstGeom>
        </p:spPr>
      </p:pic>
      <p:pic>
        <p:nvPicPr>
          <p:cNvPr id="6" name="Picture 5" descr="fig2_sst_tseries_2009_2014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-9120" b="2884"/>
          <a:stretch/>
        </p:blipFill>
        <p:spPr>
          <a:xfrm>
            <a:off x="306653" y="1565693"/>
            <a:ext cx="4727615" cy="3751126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387251" y="1087421"/>
            <a:ext cx="27512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 New Roman" charset="0"/>
                <a:cs typeface="Times New Roman" charset="0"/>
              </a:rPr>
              <a:t>Sea Surface Temperature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19779" y="2933320"/>
            <a:ext cx="2258085" cy="1296987"/>
          </a:xfrm>
          <a:prstGeom prst="ellipse">
            <a:avLst/>
          </a:prstGeom>
          <a:noFill/>
          <a:ln w="635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765251" y="3135363"/>
            <a:ext cx="2136746" cy="1094944"/>
          </a:xfrm>
          <a:prstGeom prst="ellipse">
            <a:avLst/>
          </a:prstGeom>
          <a:noFill/>
          <a:ln w="635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65081" y="700929"/>
            <a:ext cx="419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Impact of the warm-core ring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214312" y="178337"/>
            <a:ext cx="6621187" cy="718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Short-term variability of the </a:t>
            </a:r>
            <a:r>
              <a:rPr lang="en-US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shelfbreak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front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8698" y="5761215"/>
            <a:ext cx="7149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Ring-water onshore intrusion develops several days</a:t>
            </a:r>
          </a:p>
          <a:p>
            <a:r>
              <a:rPr lang="en-US" dirty="0"/>
              <a:t>The intrusion feature propagates westward in the speed of </a:t>
            </a:r>
            <a:r>
              <a:rPr lang="en-US" i="1" dirty="0"/>
              <a:t>O</a:t>
            </a:r>
            <a:r>
              <a:rPr lang="en-US" dirty="0"/>
              <a:t>(10 km/day)</a:t>
            </a:r>
          </a:p>
        </p:txBody>
      </p:sp>
    </p:spTree>
    <p:extLst>
      <p:ext uri="{BB962C8B-B14F-4D97-AF65-F5344CB8AC3E}">
        <p14:creationId xmlns:p14="http://schemas.microsoft.com/office/powerpoint/2010/main" val="21924771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2_sst_tseries_2009_2014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0410"/>
            <a:ext cx="8379763" cy="3751971"/>
          </a:xfrm>
          <a:prstGeom prst="rect">
            <a:avLst/>
          </a:prstGeom>
        </p:spPr>
      </p:pic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558ED5"/>
                </a:solidFill>
                <a:latin typeface="Calibri" charset="0"/>
              </a:rPr>
              <a:t>Biological impacts of the Warm-core ring </a:t>
            </a:r>
          </a:p>
        </p:txBody>
      </p:sp>
      <p:sp>
        <p:nvSpPr>
          <p:cNvPr id="91143" name="TextBox 8"/>
          <p:cNvSpPr txBox="1">
            <a:spLocks noChangeArrowheads="1"/>
          </p:cNvSpPr>
          <p:nvPr/>
        </p:nvSpPr>
        <p:spPr bwMode="auto">
          <a:xfrm>
            <a:off x="2502507" y="5512381"/>
            <a:ext cx="38870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</a:rPr>
              <a:t>Low chlorophyll ring water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218905" y="3788154"/>
            <a:ext cx="2170621" cy="1828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52587" y="3788154"/>
            <a:ext cx="1966317" cy="1828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35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26B8C7-FE79-094E-94BC-DE812A0E3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65" y="1825625"/>
            <a:ext cx="4282269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 April 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57046" y="4734590"/>
            <a:ext cx="236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 influence of the ring current</a:t>
            </a:r>
          </a:p>
        </p:txBody>
      </p:sp>
      <p:cxnSp>
        <p:nvCxnSpPr>
          <p:cNvPr id="7" name="Straight Connector 6"/>
          <p:cNvCxnSpPr>
            <a:stCxn id="2" idx="1"/>
          </p:cNvCxnSpPr>
          <p:nvPr/>
        </p:nvCxnSpPr>
        <p:spPr>
          <a:xfrm flipH="1" flipV="1">
            <a:off x="4572002" y="4289306"/>
            <a:ext cx="1785044" cy="7684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31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90" y="171476"/>
            <a:ext cx="8475930" cy="41297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558ED5"/>
                </a:solidFill>
              </a:rPr>
              <a:t>Frontal subduction on the edge of a warm-core ring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451"/>
            <a:ext cx="3636264" cy="6059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64" y="745995"/>
            <a:ext cx="563880" cy="573633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16599" y="943606"/>
            <a:ext cx="215153" cy="108652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16599" y="2367768"/>
            <a:ext cx="215153" cy="108652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16599" y="3791930"/>
            <a:ext cx="215153" cy="108652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16599" y="5182912"/>
            <a:ext cx="215153" cy="108652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49294" y="1149794"/>
            <a:ext cx="912607" cy="88033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49293" y="2595471"/>
            <a:ext cx="912607" cy="88033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49293" y="3998118"/>
            <a:ext cx="912607" cy="88033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49293" y="5466773"/>
            <a:ext cx="912607" cy="88033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48732" y="6535699"/>
            <a:ext cx="165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in Jun 2014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8" t="46055" r="7170" b="5806"/>
          <a:stretch/>
        </p:blipFill>
        <p:spPr>
          <a:xfrm>
            <a:off x="4374507" y="1581114"/>
            <a:ext cx="4360706" cy="3885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2362" y="5722274"/>
            <a:ext cx="213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Shelf water streamer</a:t>
            </a:r>
            <a:endParaRPr lang="en-US" dirty="0"/>
          </a:p>
        </p:txBody>
      </p:sp>
      <p:cxnSp>
        <p:nvCxnSpPr>
          <p:cNvPr id="29" name="Straight Connector 28"/>
          <p:cNvCxnSpPr>
            <a:endCxn id="8" idx="0"/>
          </p:cNvCxnSpPr>
          <p:nvPr/>
        </p:nvCxnSpPr>
        <p:spPr>
          <a:xfrm>
            <a:off x="7204096" y="3791930"/>
            <a:ext cx="333741" cy="19303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2608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4352780" y="1538021"/>
            <a:ext cx="4637236" cy="47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ardrop 3"/>
          <p:cNvSpPr/>
          <p:nvPr/>
        </p:nvSpPr>
        <p:spPr>
          <a:xfrm rot="10800000">
            <a:off x="24795" y="4605487"/>
            <a:ext cx="4151243" cy="2116454"/>
          </a:xfrm>
          <a:custGeom>
            <a:avLst/>
            <a:gdLst>
              <a:gd name="connsiteX0" fmla="*/ 0 w 2294107"/>
              <a:gd name="connsiteY0" fmla="*/ 1174292 h 2348583"/>
              <a:gd name="connsiteX1" fmla="*/ 1147054 w 2294107"/>
              <a:gd name="connsiteY1" fmla="*/ 0 h 2348583"/>
              <a:gd name="connsiteX2" fmla="*/ 2294107 w 2294107"/>
              <a:gd name="connsiteY2" fmla="*/ 0 h 2348583"/>
              <a:gd name="connsiteX3" fmla="*/ 2294107 w 2294107"/>
              <a:gd name="connsiteY3" fmla="*/ 1174292 h 2348583"/>
              <a:gd name="connsiteX4" fmla="*/ 1147053 w 2294107"/>
              <a:gd name="connsiteY4" fmla="*/ 2348584 h 2348583"/>
              <a:gd name="connsiteX5" fmla="*/ -1 w 2294107"/>
              <a:gd name="connsiteY5" fmla="*/ 1174292 h 2348583"/>
              <a:gd name="connsiteX6" fmla="*/ 0 w 2294107"/>
              <a:gd name="connsiteY6" fmla="*/ 1174292 h 2348583"/>
              <a:gd name="connsiteX0" fmla="*/ 855168 w 3149275"/>
              <a:gd name="connsiteY0" fmla="*/ 1215255 h 2389547"/>
              <a:gd name="connsiteX1" fmla="*/ 172398 w 3149275"/>
              <a:gd name="connsiteY1" fmla="*/ 0 h 2389547"/>
              <a:gd name="connsiteX2" fmla="*/ 3149275 w 3149275"/>
              <a:gd name="connsiteY2" fmla="*/ 40963 h 2389547"/>
              <a:gd name="connsiteX3" fmla="*/ 3149275 w 3149275"/>
              <a:gd name="connsiteY3" fmla="*/ 1215255 h 2389547"/>
              <a:gd name="connsiteX4" fmla="*/ 2002221 w 3149275"/>
              <a:gd name="connsiteY4" fmla="*/ 2389547 h 2389547"/>
              <a:gd name="connsiteX5" fmla="*/ 855167 w 3149275"/>
              <a:gd name="connsiteY5" fmla="*/ 1215255 h 2389547"/>
              <a:gd name="connsiteX6" fmla="*/ 855168 w 3149275"/>
              <a:gd name="connsiteY6" fmla="*/ 1215255 h 2389547"/>
              <a:gd name="connsiteX0" fmla="*/ 602048 w 3182919"/>
              <a:gd name="connsiteY0" fmla="*/ 1187946 h 2389547"/>
              <a:gd name="connsiteX1" fmla="*/ 206042 w 3182919"/>
              <a:gd name="connsiteY1" fmla="*/ 0 h 2389547"/>
              <a:gd name="connsiteX2" fmla="*/ 3182919 w 3182919"/>
              <a:gd name="connsiteY2" fmla="*/ 40963 h 2389547"/>
              <a:gd name="connsiteX3" fmla="*/ 3182919 w 3182919"/>
              <a:gd name="connsiteY3" fmla="*/ 1215255 h 2389547"/>
              <a:gd name="connsiteX4" fmla="*/ 2035865 w 3182919"/>
              <a:gd name="connsiteY4" fmla="*/ 2389547 h 2389547"/>
              <a:gd name="connsiteX5" fmla="*/ 888811 w 3182919"/>
              <a:gd name="connsiteY5" fmla="*/ 1215255 h 2389547"/>
              <a:gd name="connsiteX6" fmla="*/ 602048 w 3182919"/>
              <a:gd name="connsiteY6" fmla="*/ 1187946 h 2389547"/>
              <a:gd name="connsiteX0" fmla="*/ 602048 w 3182919"/>
              <a:gd name="connsiteY0" fmla="*/ 1187946 h 2389547"/>
              <a:gd name="connsiteX1" fmla="*/ 206042 w 3182919"/>
              <a:gd name="connsiteY1" fmla="*/ 0 h 2389547"/>
              <a:gd name="connsiteX2" fmla="*/ 3182919 w 3182919"/>
              <a:gd name="connsiteY2" fmla="*/ 40963 h 2389547"/>
              <a:gd name="connsiteX3" fmla="*/ 3182919 w 3182919"/>
              <a:gd name="connsiteY3" fmla="*/ 1215255 h 2389547"/>
              <a:gd name="connsiteX4" fmla="*/ 2035865 w 3182919"/>
              <a:gd name="connsiteY4" fmla="*/ 2389547 h 2389547"/>
              <a:gd name="connsiteX5" fmla="*/ 738602 w 3182919"/>
              <a:gd name="connsiteY5" fmla="*/ 1542965 h 2389547"/>
              <a:gd name="connsiteX6" fmla="*/ 602048 w 3182919"/>
              <a:gd name="connsiteY6" fmla="*/ 1187946 h 2389547"/>
              <a:gd name="connsiteX0" fmla="*/ 486550 w 3203975"/>
              <a:gd name="connsiteY0" fmla="*/ 1078710 h 2389547"/>
              <a:gd name="connsiteX1" fmla="*/ 227098 w 3203975"/>
              <a:gd name="connsiteY1" fmla="*/ 0 h 2389547"/>
              <a:gd name="connsiteX2" fmla="*/ 3203975 w 3203975"/>
              <a:gd name="connsiteY2" fmla="*/ 40963 h 2389547"/>
              <a:gd name="connsiteX3" fmla="*/ 3203975 w 3203975"/>
              <a:gd name="connsiteY3" fmla="*/ 1215255 h 2389547"/>
              <a:gd name="connsiteX4" fmla="*/ 2056921 w 3203975"/>
              <a:gd name="connsiteY4" fmla="*/ 2389547 h 2389547"/>
              <a:gd name="connsiteX5" fmla="*/ 759658 w 3203975"/>
              <a:gd name="connsiteY5" fmla="*/ 1542965 h 2389547"/>
              <a:gd name="connsiteX6" fmla="*/ 486550 w 3203975"/>
              <a:gd name="connsiteY6" fmla="*/ 1078710 h 2389547"/>
              <a:gd name="connsiteX0" fmla="*/ 555734 w 3273159"/>
              <a:gd name="connsiteY0" fmla="*/ 1078710 h 2389547"/>
              <a:gd name="connsiteX1" fmla="*/ 296282 w 3273159"/>
              <a:gd name="connsiteY1" fmla="*/ 0 h 2389547"/>
              <a:gd name="connsiteX2" fmla="*/ 3273159 w 3273159"/>
              <a:gd name="connsiteY2" fmla="*/ 40963 h 2389547"/>
              <a:gd name="connsiteX3" fmla="*/ 3273159 w 3273159"/>
              <a:gd name="connsiteY3" fmla="*/ 1215255 h 2389547"/>
              <a:gd name="connsiteX4" fmla="*/ 2126105 w 3273159"/>
              <a:gd name="connsiteY4" fmla="*/ 2389547 h 2389547"/>
              <a:gd name="connsiteX5" fmla="*/ 828842 w 3273159"/>
              <a:gd name="connsiteY5" fmla="*/ 1542965 h 2389547"/>
              <a:gd name="connsiteX6" fmla="*/ 555734 w 3273159"/>
              <a:gd name="connsiteY6" fmla="*/ 1078710 h 2389547"/>
              <a:gd name="connsiteX0" fmla="*/ 555734 w 3273159"/>
              <a:gd name="connsiteY0" fmla="*/ 1078710 h 2389547"/>
              <a:gd name="connsiteX1" fmla="*/ 296282 w 3273159"/>
              <a:gd name="connsiteY1" fmla="*/ 0 h 2389547"/>
              <a:gd name="connsiteX2" fmla="*/ 3273159 w 3273159"/>
              <a:gd name="connsiteY2" fmla="*/ 40963 h 2389547"/>
              <a:gd name="connsiteX3" fmla="*/ 3273159 w 3273159"/>
              <a:gd name="connsiteY3" fmla="*/ 1215255 h 2389547"/>
              <a:gd name="connsiteX4" fmla="*/ 2126105 w 3273159"/>
              <a:gd name="connsiteY4" fmla="*/ 2389547 h 2389547"/>
              <a:gd name="connsiteX5" fmla="*/ 705944 w 3273159"/>
              <a:gd name="connsiteY5" fmla="*/ 1583928 h 2389547"/>
              <a:gd name="connsiteX6" fmla="*/ 555734 w 3273159"/>
              <a:gd name="connsiteY6" fmla="*/ 1078710 h 2389547"/>
              <a:gd name="connsiteX0" fmla="*/ 555734 w 3273159"/>
              <a:gd name="connsiteY0" fmla="*/ 1078710 h 2389547"/>
              <a:gd name="connsiteX1" fmla="*/ 296282 w 3273159"/>
              <a:gd name="connsiteY1" fmla="*/ 0 h 2389547"/>
              <a:gd name="connsiteX2" fmla="*/ 3273159 w 3273159"/>
              <a:gd name="connsiteY2" fmla="*/ 40963 h 2389547"/>
              <a:gd name="connsiteX3" fmla="*/ 3273159 w 3273159"/>
              <a:gd name="connsiteY3" fmla="*/ 1215255 h 2389547"/>
              <a:gd name="connsiteX4" fmla="*/ 2126105 w 3273159"/>
              <a:gd name="connsiteY4" fmla="*/ 2389547 h 2389547"/>
              <a:gd name="connsiteX5" fmla="*/ 705944 w 3273159"/>
              <a:gd name="connsiteY5" fmla="*/ 1583928 h 2389547"/>
              <a:gd name="connsiteX6" fmla="*/ 555734 w 3273159"/>
              <a:gd name="connsiteY6" fmla="*/ 1078710 h 2389547"/>
              <a:gd name="connsiteX0" fmla="*/ 415567 w 3337823"/>
              <a:gd name="connsiteY0" fmla="*/ 1078710 h 2389547"/>
              <a:gd name="connsiteX1" fmla="*/ 360946 w 3337823"/>
              <a:gd name="connsiteY1" fmla="*/ 0 h 2389547"/>
              <a:gd name="connsiteX2" fmla="*/ 3337823 w 3337823"/>
              <a:gd name="connsiteY2" fmla="*/ 40963 h 2389547"/>
              <a:gd name="connsiteX3" fmla="*/ 3337823 w 3337823"/>
              <a:gd name="connsiteY3" fmla="*/ 1215255 h 2389547"/>
              <a:gd name="connsiteX4" fmla="*/ 2190769 w 3337823"/>
              <a:gd name="connsiteY4" fmla="*/ 2389547 h 2389547"/>
              <a:gd name="connsiteX5" fmla="*/ 770608 w 3337823"/>
              <a:gd name="connsiteY5" fmla="*/ 1583928 h 2389547"/>
              <a:gd name="connsiteX6" fmla="*/ 415567 w 3337823"/>
              <a:gd name="connsiteY6" fmla="*/ 1078710 h 2389547"/>
              <a:gd name="connsiteX0" fmla="*/ 127511 w 3855436"/>
              <a:gd name="connsiteY0" fmla="*/ 270836 h 2592110"/>
              <a:gd name="connsiteX1" fmla="*/ 878559 w 3855436"/>
              <a:gd name="connsiteY1" fmla="*/ 202563 h 2592110"/>
              <a:gd name="connsiteX2" fmla="*/ 3855436 w 3855436"/>
              <a:gd name="connsiteY2" fmla="*/ 243526 h 2592110"/>
              <a:gd name="connsiteX3" fmla="*/ 3855436 w 3855436"/>
              <a:gd name="connsiteY3" fmla="*/ 1417818 h 2592110"/>
              <a:gd name="connsiteX4" fmla="*/ 2708382 w 3855436"/>
              <a:gd name="connsiteY4" fmla="*/ 2592110 h 2592110"/>
              <a:gd name="connsiteX5" fmla="*/ 1288221 w 3855436"/>
              <a:gd name="connsiteY5" fmla="*/ 1786491 h 2592110"/>
              <a:gd name="connsiteX6" fmla="*/ 127511 w 3855436"/>
              <a:gd name="connsiteY6" fmla="*/ 270836 h 2592110"/>
              <a:gd name="connsiteX0" fmla="*/ 0 w 3727925"/>
              <a:gd name="connsiteY0" fmla="*/ 78005 h 2399279"/>
              <a:gd name="connsiteX1" fmla="*/ 751048 w 3727925"/>
              <a:gd name="connsiteY1" fmla="*/ 9732 h 2399279"/>
              <a:gd name="connsiteX2" fmla="*/ 3727925 w 3727925"/>
              <a:gd name="connsiteY2" fmla="*/ 50695 h 2399279"/>
              <a:gd name="connsiteX3" fmla="*/ 3727925 w 3727925"/>
              <a:gd name="connsiteY3" fmla="*/ 1224987 h 2399279"/>
              <a:gd name="connsiteX4" fmla="*/ 2580871 w 3727925"/>
              <a:gd name="connsiteY4" fmla="*/ 2399279 h 2399279"/>
              <a:gd name="connsiteX5" fmla="*/ 1160710 w 3727925"/>
              <a:gd name="connsiteY5" fmla="*/ 1593660 h 2399279"/>
              <a:gd name="connsiteX6" fmla="*/ 0 w 3727925"/>
              <a:gd name="connsiteY6" fmla="*/ 78005 h 2399279"/>
              <a:gd name="connsiteX0" fmla="*/ 0 w 3741580"/>
              <a:gd name="connsiteY0" fmla="*/ 78005 h 2880967"/>
              <a:gd name="connsiteX1" fmla="*/ 751048 w 3741580"/>
              <a:gd name="connsiteY1" fmla="*/ 9732 h 2880967"/>
              <a:gd name="connsiteX2" fmla="*/ 3727925 w 3741580"/>
              <a:gd name="connsiteY2" fmla="*/ 50695 h 2880967"/>
              <a:gd name="connsiteX3" fmla="*/ 3741580 w 3741580"/>
              <a:gd name="connsiteY3" fmla="*/ 2645061 h 2880967"/>
              <a:gd name="connsiteX4" fmla="*/ 2580871 w 3741580"/>
              <a:gd name="connsiteY4" fmla="*/ 2399279 h 2880967"/>
              <a:gd name="connsiteX5" fmla="*/ 1160710 w 3741580"/>
              <a:gd name="connsiteY5" fmla="*/ 1593660 h 2880967"/>
              <a:gd name="connsiteX6" fmla="*/ 0 w 3741580"/>
              <a:gd name="connsiteY6" fmla="*/ 78005 h 2880967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580871 w 3741580"/>
              <a:gd name="connsiteY4" fmla="*/ 2399279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526250 w 3741580"/>
              <a:gd name="connsiteY4" fmla="*/ 2494861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526250 w 3741580"/>
              <a:gd name="connsiteY4" fmla="*/ 2494861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526250 w 3741580"/>
              <a:gd name="connsiteY4" fmla="*/ 2494861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498939 w 3741580"/>
              <a:gd name="connsiteY4" fmla="*/ 2535825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498939 w 3741580"/>
              <a:gd name="connsiteY4" fmla="*/ 2535825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87091 w 3323422"/>
              <a:gd name="connsiteY0" fmla="*/ 723692 h 2635329"/>
              <a:gd name="connsiteX1" fmla="*/ 332890 w 3323422"/>
              <a:gd name="connsiteY1" fmla="*/ 0 h 2635329"/>
              <a:gd name="connsiteX2" fmla="*/ 3309767 w 3323422"/>
              <a:gd name="connsiteY2" fmla="*/ 40963 h 2635329"/>
              <a:gd name="connsiteX3" fmla="*/ 3323422 w 3323422"/>
              <a:gd name="connsiteY3" fmla="*/ 2635329 h 2635329"/>
              <a:gd name="connsiteX4" fmla="*/ 2080781 w 3323422"/>
              <a:gd name="connsiteY4" fmla="*/ 2526093 h 2635329"/>
              <a:gd name="connsiteX5" fmla="*/ 742552 w 3323422"/>
              <a:gd name="connsiteY5" fmla="*/ 1583928 h 2635329"/>
              <a:gd name="connsiteX6" fmla="*/ 87091 w 3323422"/>
              <a:gd name="connsiteY6" fmla="*/ 723692 h 2635329"/>
              <a:gd name="connsiteX0" fmla="*/ 348021 w 3584352"/>
              <a:gd name="connsiteY0" fmla="*/ 696383 h 2608020"/>
              <a:gd name="connsiteX1" fmla="*/ 238780 w 3584352"/>
              <a:gd name="connsiteY1" fmla="*/ 0 h 2608020"/>
              <a:gd name="connsiteX2" fmla="*/ 3570697 w 3584352"/>
              <a:gd name="connsiteY2" fmla="*/ 13654 h 2608020"/>
              <a:gd name="connsiteX3" fmla="*/ 3584352 w 3584352"/>
              <a:gd name="connsiteY3" fmla="*/ 2608020 h 2608020"/>
              <a:gd name="connsiteX4" fmla="*/ 2341711 w 3584352"/>
              <a:gd name="connsiteY4" fmla="*/ 2498784 h 2608020"/>
              <a:gd name="connsiteX5" fmla="*/ 1003482 w 3584352"/>
              <a:gd name="connsiteY5" fmla="*/ 1556619 h 2608020"/>
              <a:gd name="connsiteX6" fmla="*/ 348021 w 3584352"/>
              <a:gd name="connsiteY6" fmla="*/ 696383 h 2608020"/>
              <a:gd name="connsiteX0" fmla="*/ 109241 w 3345572"/>
              <a:gd name="connsiteY0" fmla="*/ 696383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64702 w 3345572"/>
              <a:gd name="connsiteY5" fmla="*/ 1556619 h 2608020"/>
              <a:gd name="connsiteX6" fmla="*/ 109241 w 3345572"/>
              <a:gd name="connsiteY6" fmla="*/ 696383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64702 w 3345572"/>
              <a:gd name="connsiteY5" fmla="*/ 1556619 h 2608020"/>
              <a:gd name="connsiteX6" fmla="*/ 286762 w 3345572"/>
              <a:gd name="connsiteY6" fmla="*/ 723692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64702 w 3345572"/>
              <a:gd name="connsiteY5" fmla="*/ 1556619 h 2608020"/>
              <a:gd name="connsiteX6" fmla="*/ 286762 w 3345572"/>
              <a:gd name="connsiteY6" fmla="*/ 723692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64702 w 3345572"/>
              <a:gd name="connsiteY5" fmla="*/ 1556619 h 2608020"/>
              <a:gd name="connsiteX6" fmla="*/ 286762 w 3345572"/>
              <a:gd name="connsiteY6" fmla="*/ 723692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86762 w 3345572"/>
              <a:gd name="connsiteY6" fmla="*/ 723692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86762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5572" h="2608020">
                <a:moveTo>
                  <a:pt x="245796" y="723692"/>
                </a:moveTo>
                <a:cubicBezTo>
                  <a:pt x="123859" y="408650"/>
                  <a:pt x="62926" y="177509"/>
                  <a:pt x="0" y="0"/>
                </a:cubicBezTo>
                <a:lnTo>
                  <a:pt x="3331917" y="13654"/>
                </a:lnTo>
                <a:cubicBezTo>
                  <a:pt x="3336469" y="878443"/>
                  <a:pt x="3341020" y="1743231"/>
                  <a:pt x="3345572" y="2608020"/>
                </a:cubicBezTo>
                <a:cubicBezTo>
                  <a:pt x="2307762" y="2546528"/>
                  <a:pt x="2709120" y="2581676"/>
                  <a:pt x="2102931" y="2498784"/>
                </a:cubicBezTo>
                <a:cubicBezTo>
                  <a:pt x="1387499" y="2334929"/>
                  <a:pt x="1119741" y="2150544"/>
                  <a:pt x="710080" y="1611237"/>
                </a:cubicBezTo>
                <a:cubicBezTo>
                  <a:pt x="514353" y="1315389"/>
                  <a:pt x="366900" y="1045884"/>
                  <a:pt x="245796" y="72369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>
            <a:stCxn id="4" idx="3"/>
            <a:endCxn id="6" idx="3"/>
          </p:cNvCxnSpPr>
          <p:nvPr/>
        </p:nvCxnSpPr>
        <p:spPr>
          <a:xfrm flipV="1">
            <a:off x="24795" y="1706819"/>
            <a:ext cx="4326157" cy="28986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ardrop 3"/>
          <p:cNvSpPr/>
          <p:nvPr/>
        </p:nvSpPr>
        <p:spPr>
          <a:xfrm rot="10800000">
            <a:off x="4350952" y="1706819"/>
            <a:ext cx="4151243" cy="2116454"/>
          </a:xfrm>
          <a:custGeom>
            <a:avLst/>
            <a:gdLst>
              <a:gd name="connsiteX0" fmla="*/ 0 w 2294107"/>
              <a:gd name="connsiteY0" fmla="*/ 1174292 h 2348583"/>
              <a:gd name="connsiteX1" fmla="*/ 1147054 w 2294107"/>
              <a:gd name="connsiteY1" fmla="*/ 0 h 2348583"/>
              <a:gd name="connsiteX2" fmla="*/ 2294107 w 2294107"/>
              <a:gd name="connsiteY2" fmla="*/ 0 h 2348583"/>
              <a:gd name="connsiteX3" fmla="*/ 2294107 w 2294107"/>
              <a:gd name="connsiteY3" fmla="*/ 1174292 h 2348583"/>
              <a:gd name="connsiteX4" fmla="*/ 1147053 w 2294107"/>
              <a:gd name="connsiteY4" fmla="*/ 2348584 h 2348583"/>
              <a:gd name="connsiteX5" fmla="*/ -1 w 2294107"/>
              <a:gd name="connsiteY5" fmla="*/ 1174292 h 2348583"/>
              <a:gd name="connsiteX6" fmla="*/ 0 w 2294107"/>
              <a:gd name="connsiteY6" fmla="*/ 1174292 h 2348583"/>
              <a:gd name="connsiteX0" fmla="*/ 855168 w 3149275"/>
              <a:gd name="connsiteY0" fmla="*/ 1215255 h 2389547"/>
              <a:gd name="connsiteX1" fmla="*/ 172398 w 3149275"/>
              <a:gd name="connsiteY1" fmla="*/ 0 h 2389547"/>
              <a:gd name="connsiteX2" fmla="*/ 3149275 w 3149275"/>
              <a:gd name="connsiteY2" fmla="*/ 40963 h 2389547"/>
              <a:gd name="connsiteX3" fmla="*/ 3149275 w 3149275"/>
              <a:gd name="connsiteY3" fmla="*/ 1215255 h 2389547"/>
              <a:gd name="connsiteX4" fmla="*/ 2002221 w 3149275"/>
              <a:gd name="connsiteY4" fmla="*/ 2389547 h 2389547"/>
              <a:gd name="connsiteX5" fmla="*/ 855167 w 3149275"/>
              <a:gd name="connsiteY5" fmla="*/ 1215255 h 2389547"/>
              <a:gd name="connsiteX6" fmla="*/ 855168 w 3149275"/>
              <a:gd name="connsiteY6" fmla="*/ 1215255 h 2389547"/>
              <a:gd name="connsiteX0" fmla="*/ 602048 w 3182919"/>
              <a:gd name="connsiteY0" fmla="*/ 1187946 h 2389547"/>
              <a:gd name="connsiteX1" fmla="*/ 206042 w 3182919"/>
              <a:gd name="connsiteY1" fmla="*/ 0 h 2389547"/>
              <a:gd name="connsiteX2" fmla="*/ 3182919 w 3182919"/>
              <a:gd name="connsiteY2" fmla="*/ 40963 h 2389547"/>
              <a:gd name="connsiteX3" fmla="*/ 3182919 w 3182919"/>
              <a:gd name="connsiteY3" fmla="*/ 1215255 h 2389547"/>
              <a:gd name="connsiteX4" fmla="*/ 2035865 w 3182919"/>
              <a:gd name="connsiteY4" fmla="*/ 2389547 h 2389547"/>
              <a:gd name="connsiteX5" fmla="*/ 888811 w 3182919"/>
              <a:gd name="connsiteY5" fmla="*/ 1215255 h 2389547"/>
              <a:gd name="connsiteX6" fmla="*/ 602048 w 3182919"/>
              <a:gd name="connsiteY6" fmla="*/ 1187946 h 2389547"/>
              <a:gd name="connsiteX0" fmla="*/ 602048 w 3182919"/>
              <a:gd name="connsiteY0" fmla="*/ 1187946 h 2389547"/>
              <a:gd name="connsiteX1" fmla="*/ 206042 w 3182919"/>
              <a:gd name="connsiteY1" fmla="*/ 0 h 2389547"/>
              <a:gd name="connsiteX2" fmla="*/ 3182919 w 3182919"/>
              <a:gd name="connsiteY2" fmla="*/ 40963 h 2389547"/>
              <a:gd name="connsiteX3" fmla="*/ 3182919 w 3182919"/>
              <a:gd name="connsiteY3" fmla="*/ 1215255 h 2389547"/>
              <a:gd name="connsiteX4" fmla="*/ 2035865 w 3182919"/>
              <a:gd name="connsiteY4" fmla="*/ 2389547 h 2389547"/>
              <a:gd name="connsiteX5" fmla="*/ 738602 w 3182919"/>
              <a:gd name="connsiteY5" fmla="*/ 1542965 h 2389547"/>
              <a:gd name="connsiteX6" fmla="*/ 602048 w 3182919"/>
              <a:gd name="connsiteY6" fmla="*/ 1187946 h 2389547"/>
              <a:gd name="connsiteX0" fmla="*/ 486550 w 3203975"/>
              <a:gd name="connsiteY0" fmla="*/ 1078710 h 2389547"/>
              <a:gd name="connsiteX1" fmla="*/ 227098 w 3203975"/>
              <a:gd name="connsiteY1" fmla="*/ 0 h 2389547"/>
              <a:gd name="connsiteX2" fmla="*/ 3203975 w 3203975"/>
              <a:gd name="connsiteY2" fmla="*/ 40963 h 2389547"/>
              <a:gd name="connsiteX3" fmla="*/ 3203975 w 3203975"/>
              <a:gd name="connsiteY3" fmla="*/ 1215255 h 2389547"/>
              <a:gd name="connsiteX4" fmla="*/ 2056921 w 3203975"/>
              <a:gd name="connsiteY4" fmla="*/ 2389547 h 2389547"/>
              <a:gd name="connsiteX5" fmla="*/ 759658 w 3203975"/>
              <a:gd name="connsiteY5" fmla="*/ 1542965 h 2389547"/>
              <a:gd name="connsiteX6" fmla="*/ 486550 w 3203975"/>
              <a:gd name="connsiteY6" fmla="*/ 1078710 h 2389547"/>
              <a:gd name="connsiteX0" fmla="*/ 555734 w 3273159"/>
              <a:gd name="connsiteY0" fmla="*/ 1078710 h 2389547"/>
              <a:gd name="connsiteX1" fmla="*/ 296282 w 3273159"/>
              <a:gd name="connsiteY1" fmla="*/ 0 h 2389547"/>
              <a:gd name="connsiteX2" fmla="*/ 3273159 w 3273159"/>
              <a:gd name="connsiteY2" fmla="*/ 40963 h 2389547"/>
              <a:gd name="connsiteX3" fmla="*/ 3273159 w 3273159"/>
              <a:gd name="connsiteY3" fmla="*/ 1215255 h 2389547"/>
              <a:gd name="connsiteX4" fmla="*/ 2126105 w 3273159"/>
              <a:gd name="connsiteY4" fmla="*/ 2389547 h 2389547"/>
              <a:gd name="connsiteX5" fmla="*/ 828842 w 3273159"/>
              <a:gd name="connsiteY5" fmla="*/ 1542965 h 2389547"/>
              <a:gd name="connsiteX6" fmla="*/ 555734 w 3273159"/>
              <a:gd name="connsiteY6" fmla="*/ 1078710 h 2389547"/>
              <a:gd name="connsiteX0" fmla="*/ 555734 w 3273159"/>
              <a:gd name="connsiteY0" fmla="*/ 1078710 h 2389547"/>
              <a:gd name="connsiteX1" fmla="*/ 296282 w 3273159"/>
              <a:gd name="connsiteY1" fmla="*/ 0 h 2389547"/>
              <a:gd name="connsiteX2" fmla="*/ 3273159 w 3273159"/>
              <a:gd name="connsiteY2" fmla="*/ 40963 h 2389547"/>
              <a:gd name="connsiteX3" fmla="*/ 3273159 w 3273159"/>
              <a:gd name="connsiteY3" fmla="*/ 1215255 h 2389547"/>
              <a:gd name="connsiteX4" fmla="*/ 2126105 w 3273159"/>
              <a:gd name="connsiteY4" fmla="*/ 2389547 h 2389547"/>
              <a:gd name="connsiteX5" fmla="*/ 705944 w 3273159"/>
              <a:gd name="connsiteY5" fmla="*/ 1583928 h 2389547"/>
              <a:gd name="connsiteX6" fmla="*/ 555734 w 3273159"/>
              <a:gd name="connsiteY6" fmla="*/ 1078710 h 2389547"/>
              <a:gd name="connsiteX0" fmla="*/ 555734 w 3273159"/>
              <a:gd name="connsiteY0" fmla="*/ 1078710 h 2389547"/>
              <a:gd name="connsiteX1" fmla="*/ 296282 w 3273159"/>
              <a:gd name="connsiteY1" fmla="*/ 0 h 2389547"/>
              <a:gd name="connsiteX2" fmla="*/ 3273159 w 3273159"/>
              <a:gd name="connsiteY2" fmla="*/ 40963 h 2389547"/>
              <a:gd name="connsiteX3" fmla="*/ 3273159 w 3273159"/>
              <a:gd name="connsiteY3" fmla="*/ 1215255 h 2389547"/>
              <a:gd name="connsiteX4" fmla="*/ 2126105 w 3273159"/>
              <a:gd name="connsiteY4" fmla="*/ 2389547 h 2389547"/>
              <a:gd name="connsiteX5" fmla="*/ 705944 w 3273159"/>
              <a:gd name="connsiteY5" fmla="*/ 1583928 h 2389547"/>
              <a:gd name="connsiteX6" fmla="*/ 555734 w 3273159"/>
              <a:gd name="connsiteY6" fmla="*/ 1078710 h 2389547"/>
              <a:gd name="connsiteX0" fmla="*/ 415567 w 3337823"/>
              <a:gd name="connsiteY0" fmla="*/ 1078710 h 2389547"/>
              <a:gd name="connsiteX1" fmla="*/ 360946 w 3337823"/>
              <a:gd name="connsiteY1" fmla="*/ 0 h 2389547"/>
              <a:gd name="connsiteX2" fmla="*/ 3337823 w 3337823"/>
              <a:gd name="connsiteY2" fmla="*/ 40963 h 2389547"/>
              <a:gd name="connsiteX3" fmla="*/ 3337823 w 3337823"/>
              <a:gd name="connsiteY3" fmla="*/ 1215255 h 2389547"/>
              <a:gd name="connsiteX4" fmla="*/ 2190769 w 3337823"/>
              <a:gd name="connsiteY4" fmla="*/ 2389547 h 2389547"/>
              <a:gd name="connsiteX5" fmla="*/ 770608 w 3337823"/>
              <a:gd name="connsiteY5" fmla="*/ 1583928 h 2389547"/>
              <a:gd name="connsiteX6" fmla="*/ 415567 w 3337823"/>
              <a:gd name="connsiteY6" fmla="*/ 1078710 h 2389547"/>
              <a:gd name="connsiteX0" fmla="*/ 127511 w 3855436"/>
              <a:gd name="connsiteY0" fmla="*/ 270836 h 2592110"/>
              <a:gd name="connsiteX1" fmla="*/ 878559 w 3855436"/>
              <a:gd name="connsiteY1" fmla="*/ 202563 h 2592110"/>
              <a:gd name="connsiteX2" fmla="*/ 3855436 w 3855436"/>
              <a:gd name="connsiteY2" fmla="*/ 243526 h 2592110"/>
              <a:gd name="connsiteX3" fmla="*/ 3855436 w 3855436"/>
              <a:gd name="connsiteY3" fmla="*/ 1417818 h 2592110"/>
              <a:gd name="connsiteX4" fmla="*/ 2708382 w 3855436"/>
              <a:gd name="connsiteY4" fmla="*/ 2592110 h 2592110"/>
              <a:gd name="connsiteX5" fmla="*/ 1288221 w 3855436"/>
              <a:gd name="connsiteY5" fmla="*/ 1786491 h 2592110"/>
              <a:gd name="connsiteX6" fmla="*/ 127511 w 3855436"/>
              <a:gd name="connsiteY6" fmla="*/ 270836 h 2592110"/>
              <a:gd name="connsiteX0" fmla="*/ 0 w 3727925"/>
              <a:gd name="connsiteY0" fmla="*/ 78005 h 2399279"/>
              <a:gd name="connsiteX1" fmla="*/ 751048 w 3727925"/>
              <a:gd name="connsiteY1" fmla="*/ 9732 h 2399279"/>
              <a:gd name="connsiteX2" fmla="*/ 3727925 w 3727925"/>
              <a:gd name="connsiteY2" fmla="*/ 50695 h 2399279"/>
              <a:gd name="connsiteX3" fmla="*/ 3727925 w 3727925"/>
              <a:gd name="connsiteY3" fmla="*/ 1224987 h 2399279"/>
              <a:gd name="connsiteX4" fmla="*/ 2580871 w 3727925"/>
              <a:gd name="connsiteY4" fmla="*/ 2399279 h 2399279"/>
              <a:gd name="connsiteX5" fmla="*/ 1160710 w 3727925"/>
              <a:gd name="connsiteY5" fmla="*/ 1593660 h 2399279"/>
              <a:gd name="connsiteX6" fmla="*/ 0 w 3727925"/>
              <a:gd name="connsiteY6" fmla="*/ 78005 h 2399279"/>
              <a:gd name="connsiteX0" fmla="*/ 0 w 3741580"/>
              <a:gd name="connsiteY0" fmla="*/ 78005 h 2880967"/>
              <a:gd name="connsiteX1" fmla="*/ 751048 w 3741580"/>
              <a:gd name="connsiteY1" fmla="*/ 9732 h 2880967"/>
              <a:gd name="connsiteX2" fmla="*/ 3727925 w 3741580"/>
              <a:gd name="connsiteY2" fmla="*/ 50695 h 2880967"/>
              <a:gd name="connsiteX3" fmla="*/ 3741580 w 3741580"/>
              <a:gd name="connsiteY3" fmla="*/ 2645061 h 2880967"/>
              <a:gd name="connsiteX4" fmla="*/ 2580871 w 3741580"/>
              <a:gd name="connsiteY4" fmla="*/ 2399279 h 2880967"/>
              <a:gd name="connsiteX5" fmla="*/ 1160710 w 3741580"/>
              <a:gd name="connsiteY5" fmla="*/ 1593660 h 2880967"/>
              <a:gd name="connsiteX6" fmla="*/ 0 w 3741580"/>
              <a:gd name="connsiteY6" fmla="*/ 78005 h 2880967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580871 w 3741580"/>
              <a:gd name="connsiteY4" fmla="*/ 2399279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526250 w 3741580"/>
              <a:gd name="connsiteY4" fmla="*/ 2494861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526250 w 3741580"/>
              <a:gd name="connsiteY4" fmla="*/ 2494861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526250 w 3741580"/>
              <a:gd name="connsiteY4" fmla="*/ 2494861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498939 w 3741580"/>
              <a:gd name="connsiteY4" fmla="*/ 2535825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0 w 3741580"/>
              <a:gd name="connsiteY0" fmla="*/ 78005 h 2645061"/>
              <a:gd name="connsiteX1" fmla="*/ 751048 w 3741580"/>
              <a:gd name="connsiteY1" fmla="*/ 9732 h 2645061"/>
              <a:gd name="connsiteX2" fmla="*/ 3727925 w 3741580"/>
              <a:gd name="connsiteY2" fmla="*/ 50695 h 2645061"/>
              <a:gd name="connsiteX3" fmla="*/ 3741580 w 3741580"/>
              <a:gd name="connsiteY3" fmla="*/ 2645061 h 2645061"/>
              <a:gd name="connsiteX4" fmla="*/ 2498939 w 3741580"/>
              <a:gd name="connsiteY4" fmla="*/ 2535825 h 2645061"/>
              <a:gd name="connsiteX5" fmla="*/ 1160710 w 3741580"/>
              <a:gd name="connsiteY5" fmla="*/ 1593660 h 2645061"/>
              <a:gd name="connsiteX6" fmla="*/ 0 w 3741580"/>
              <a:gd name="connsiteY6" fmla="*/ 78005 h 2645061"/>
              <a:gd name="connsiteX0" fmla="*/ 87091 w 3323422"/>
              <a:gd name="connsiteY0" fmla="*/ 723692 h 2635329"/>
              <a:gd name="connsiteX1" fmla="*/ 332890 w 3323422"/>
              <a:gd name="connsiteY1" fmla="*/ 0 h 2635329"/>
              <a:gd name="connsiteX2" fmla="*/ 3309767 w 3323422"/>
              <a:gd name="connsiteY2" fmla="*/ 40963 h 2635329"/>
              <a:gd name="connsiteX3" fmla="*/ 3323422 w 3323422"/>
              <a:gd name="connsiteY3" fmla="*/ 2635329 h 2635329"/>
              <a:gd name="connsiteX4" fmla="*/ 2080781 w 3323422"/>
              <a:gd name="connsiteY4" fmla="*/ 2526093 h 2635329"/>
              <a:gd name="connsiteX5" fmla="*/ 742552 w 3323422"/>
              <a:gd name="connsiteY5" fmla="*/ 1583928 h 2635329"/>
              <a:gd name="connsiteX6" fmla="*/ 87091 w 3323422"/>
              <a:gd name="connsiteY6" fmla="*/ 723692 h 2635329"/>
              <a:gd name="connsiteX0" fmla="*/ 348021 w 3584352"/>
              <a:gd name="connsiteY0" fmla="*/ 696383 h 2608020"/>
              <a:gd name="connsiteX1" fmla="*/ 238780 w 3584352"/>
              <a:gd name="connsiteY1" fmla="*/ 0 h 2608020"/>
              <a:gd name="connsiteX2" fmla="*/ 3570697 w 3584352"/>
              <a:gd name="connsiteY2" fmla="*/ 13654 h 2608020"/>
              <a:gd name="connsiteX3" fmla="*/ 3584352 w 3584352"/>
              <a:gd name="connsiteY3" fmla="*/ 2608020 h 2608020"/>
              <a:gd name="connsiteX4" fmla="*/ 2341711 w 3584352"/>
              <a:gd name="connsiteY4" fmla="*/ 2498784 h 2608020"/>
              <a:gd name="connsiteX5" fmla="*/ 1003482 w 3584352"/>
              <a:gd name="connsiteY5" fmla="*/ 1556619 h 2608020"/>
              <a:gd name="connsiteX6" fmla="*/ 348021 w 3584352"/>
              <a:gd name="connsiteY6" fmla="*/ 696383 h 2608020"/>
              <a:gd name="connsiteX0" fmla="*/ 109241 w 3345572"/>
              <a:gd name="connsiteY0" fmla="*/ 696383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64702 w 3345572"/>
              <a:gd name="connsiteY5" fmla="*/ 1556619 h 2608020"/>
              <a:gd name="connsiteX6" fmla="*/ 109241 w 3345572"/>
              <a:gd name="connsiteY6" fmla="*/ 696383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64702 w 3345572"/>
              <a:gd name="connsiteY5" fmla="*/ 1556619 h 2608020"/>
              <a:gd name="connsiteX6" fmla="*/ 286762 w 3345572"/>
              <a:gd name="connsiteY6" fmla="*/ 723692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64702 w 3345572"/>
              <a:gd name="connsiteY5" fmla="*/ 1556619 h 2608020"/>
              <a:gd name="connsiteX6" fmla="*/ 286762 w 3345572"/>
              <a:gd name="connsiteY6" fmla="*/ 723692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64702 w 3345572"/>
              <a:gd name="connsiteY5" fmla="*/ 1556619 h 2608020"/>
              <a:gd name="connsiteX6" fmla="*/ 286762 w 3345572"/>
              <a:gd name="connsiteY6" fmla="*/ 723692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86762 w 3345572"/>
              <a:gd name="connsiteY6" fmla="*/ 723692 h 2608020"/>
              <a:gd name="connsiteX0" fmla="*/ 286762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86762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  <a:gd name="connsiteX0" fmla="*/ 245796 w 3345572"/>
              <a:gd name="connsiteY0" fmla="*/ 723692 h 2608020"/>
              <a:gd name="connsiteX1" fmla="*/ 0 w 3345572"/>
              <a:gd name="connsiteY1" fmla="*/ 0 h 2608020"/>
              <a:gd name="connsiteX2" fmla="*/ 3331917 w 3345572"/>
              <a:gd name="connsiteY2" fmla="*/ 13654 h 2608020"/>
              <a:gd name="connsiteX3" fmla="*/ 3345572 w 3345572"/>
              <a:gd name="connsiteY3" fmla="*/ 2608020 h 2608020"/>
              <a:gd name="connsiteX4" fmla="*/ 2102931 w 3345572"/>
              <a:gd name="connsiteY4" fmla="*/ 2498784 h 2608020"/>
              <a:gd name="connsiteX5" fmla="*/ 710080 w 3345572"/>
              <a:gd name="connsiteY5" fmla="*/ 1611237 h 2608020"/>
              <a:gd name="connsiteX6" fmla="*/ 245796 w 3345572"/>
              <a:gd name="connsiteY6" fmla="*/ 723692 h 260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5572" h="2608020">
                <a:moveTo>
                  <a:pt x="245796" y="723692"/>
                </a:moveTo>
                <a:cubicBezTo>
                  <a:pt x="123859" y="408650"/>
                  <a:pt x="62926" y="177509"/>
                  <a:pt x="0" y="0"/>
                </a:cubicBezTo>
                <a:lnTo>
                  <a:pt x="3331917" y="13654"/>
                </a:lnTo>
                <a:cubicBezTo>
                  <a:pt x="3336469" y="878443"/>
                  <a:pt x="3341020" y="1743231"/>
                  <a:pt x="3345572" y="2608020"/>
                </a:cubicBezTo>
                <a:cubicBezTo>
                  <a:pt x="2307762" y="2546528"/>
                  <a:pt x="2709120" y="2581676"/>
                  <a:pt x="2102931" y="2498784"/>
                </a:cubicBezTo>
                <a:cubicBezTo>
                  <a:pt x="1387499" y="2334929"/>
                  <a:pt x="1119741" y="2150544"/>
                  <a:pt x="710080" y="1611237"/>
                </a:cubicBezTo>
                <a:cubicBezTo>
                  <a:pt x="514353" y="1315389"/>
                  <a:pt x="366900" y="1045884"/>
                  <a:pt x="245796" y="72369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4" idx="1"/>
          </p:cNvCxnSpPr>
          <p:nvPr/>
        </p:nvCxnSpPr>
        <p:spPr>
          <a:xfrm flipV="1">
            <a:off x="4176038" y="3823273"/>
            <a:ext cx="4358587" cy="28986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67984" y="3782308"/>
            <a:ext cx="4151243" cy="27172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99521" y="2806976"/>
            <a:ext cx="2280453" cy="1879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 rot="21019579">
            <a:off x="2028370" y="1999259"/>
            <a:ext cx="5259036" cy="1968458"/>
          </a:xfrm>
          <a:custGeom>
            <a:avLst/>
            <a:gdLst>
              <a:gd name="connsiteX0" fmla="*/ 0 w 3823513"/>
              <a:gd name="connsiteY0" fmla="*/ 2730911 h 2730911"/>
              <a:gd name="connsiteX1" fmla="*/ 505250 w 3823513"/>
              <a:gd name="connsiteY1" fmla="*/ 1870674 h 2730911"/>
              <a:gd name="connsiteX2" fmla="*/ 1174365 w 3823513"/>
              <a:gd name="connsiteY2" fmla="*/ 1133328 h 2730911"/>
              <a:gd name="connsiteX3" fmla="*/ 2007344 w 3823513"/>
              <a:gd name="connsiteY3" fmla="*/ 559836 h 2730911"/>
              <a:gd name="connsiteX4" fmla="*/ 2881290 w 3823513"/>
              <a:gd name="connsiteY4" fmla="*/ 191163 h 2730911"/>
              <a:gd name="connsiteX5" fmla="*/ 3823513 w 3823513"/>
              <a:gd name="connsiteY5" fmla="*/ 0 h 2730911"/>
              <a:gd name="connsiteX0" fmla="*/ 0 w 3931633"/>
              <a:gd name="connsiteY0" fmla="*/ 2592825 h 2592825"/>
              <a:gd name="connsiteX1" fmla="*/ 613370 w 3931633"/>
              <a:gd name="connsiteY1" fmla="*/ 1870674 h 2592825"/>
              <a:gd name="connsiteX2" fmla="*/ 1282485 w 3931633"/>
              <a:gd name="connsiteY2" fmla="*/ 1133328 h 2592825"/>
              <a:gd name="connsiteX3" fmla="*/ 2115464 w 3931633"/>
              <a:gd name="connsiteY3" fmla="*/ 559836 h 2592825"/>
              <a:gd name="connsiteX4" fmla="*/ 2989410 w 3931633"/>
              <a:gd name="connsiteY4" fmla="*/ 191163 h 2592825"/>
              <a:gd name="connsiteX5" fmla="*/ 3931633 w 3931633"/>
              <a:gd name="connsiteY5" fmla="*/ 0 h 2592825"/>
              <a:gd name="connsiteX0" fmla="*/ 0 w 3931633"/>
              <a:gd name="connsiteY0" fmla="*/ 2592825 h 2592825"/>
              <a:gd name="connsiteX1" fmla="*/ 534737 w 3931633"/>
              <a:gd name="connsiteY1" fmla="*/ 1856866 h 2592825"/>
              <a:gd name="connsiteX2" fmla="*/ 1282485 w 3931633"/>
              <a:gd name="connsiteY2" fmla="*/ 1133328 h 2592825"/>
              <a:gd name="connsiteX3" fmla="*/ 2115464 w 3931633"/>
              <a:gd name="connsiteY3" fmla="*/ 559836 h 2592825"/>
              <a:gd name="connsiteX4" fmla="*/ 2989410 w 3931633"/>
              <a:gd name="connsiteY4" fmla="*/ 191163 h 2592825"/>
              <a:gd name="connsiteX5" fmla="*/ 3931633 w 3931633"/>
              <a:gd name="connsiteY5" fmla="*/ 0 h 2592825"/>
              <a:gd name="connsiteX0" fmla="*/ 0 w 3980778"/>
              <a:gd name="connsiteY0" fmla="*/ 2592825 h 2592825"/>
              <a:gd name="connsiteX1" fmla="*/ 583882 w 3980778"/>
              <a:gd name="connsiteY1" fmla="*/ 1856866 h 2592825"/>
              <a:gd name="connsiteX2" fmla="*/ 1331630 w 3980778"/>
              <a:gd name="connsiteY2" fmla="*/ 1133328 h 2592825"/>
              <a:gd name="connsiteX3" fmla="*/ 2164609 w 3980778"/>
              <a:gd name="connsiteY3" fmla="*/ 559836 h 2592825"/>
              <a:gd name="connsiteX4" fmla="*/ 3038555 w 3980778"/>
              <a:gd name="connsiteY4" fmla="*/ 191163 h 2592825"/>
              <a:gd name="connsiteX5" fmla="*/ 3980778 w 3980778"/>
              <a:gd name="connsiteY5" fmla="*/ 0 h 2592825"/>
              <a:gd name="connsiteX0" fmla="*/ 0 w 3980778"/>
              <a:gd name="connsiteY0" fmla="*/ 2592825 h 2592825"/>
              <a:gd name="connsiteX1" fmla="*/ 583882 w 3980778"/>
              <a:gd name="connsiteY1" fmla="*/ 1856866 h 2592825"/>
              <a:gd name="connsiteX2" fmla="*/ 1331630 w 3980778"/>
              <a:gd name="connsiteY2" fmla="*/ 1133328 h 2592825"/>
              <a:gd name="connsiteX3" fmla="*/ 2164609 w 3980778"/>
              <a:gd name="connsiteY3" fmla="*/ 559836 h 2592825"/>
              <a:gd name="connsiteX4" fmla="*/ 3038555 w 3980778"/>
              <a:gd name="connsiteY4" fmla="*/ 191163 h 2592825"/>
              <a:gd name="connsiteX5" fmla="*/ 3980778 w 3980778"/>
              <a:gd name="connsiteY5" fmla="*/ 0 h 2592825"/>
              <a:gd name="connsiteX0" fmla="*/ 0 w 3980778"/>
              <a:gd name="connsiteY0" fmla="*/ 2592825 h 2592825"/>
              <a:gd name="connsiteX1" fmla="*/ 524908 w 3980778"/>
              <a:gd name="connsiteY1" fmla="*/ 1856866 h 2592825"/>
              <a:gd name="connsiteX2" fmla="*/ 1331630 w 3980778"/>
              <a:gd name="connsiteY2" fmla="*/ 1133328 h 2592825"/>
              <a:gd name="connsiteX3" fmla="*/ 2164609 w 3980778"/>
              <a:gd name="connsiteY3" fmla="*/ 559836 h 2592825"/>
              <a:gd name="connsiteX4" fmla="*/ 3038555 w 3980778"/>
              <a:gd name="connsiteY4" fmla="*/ 191163 h 2592825"/>
              <a:gd name="connsiteX5" fmla="*/ 3980778 w 3980778"/>
              <a:gd name="connsiteY5" fmla="*/ 0 h 2592825"/>
              <a:gd name="connsiteX0" fmla="*/ 0 w 4088898"/>
              <a:gd name="connsiteY0" fmla="*/ 2565208 h 2565208"/>
              <a:gd name="connsiteX1" fmla="*/ 633028 w 4088898"/>
              <a:gd name="connsiteY1" fmla="*/ 1856866 h 2565208"/>
              <a:gd name="connsiteX2" fmla="*/ 1439750 w 4088898"/>
              <a:gd name="connsiteY2" fmla="*/ 1133328 h 2565208"/>
              <a:gd name="connsiteX3" fmla="*/ 2272729 w 4088898"/>
              <a:gd name="connsiteY3" fmla="*/ 559836 h 2565208"/>
              <a:gd name="connsiteX4" fmla="*/ 3146675 w 4088898"/>
              <a:gd name="connsiteY4" fmla="*/ 191163 h 2565208"/>
              <a:gd name="connsiteX5" fmla="*/ 4088898 w 4088898"/>
              <a:gd name="connsiteY5" fmla="*/ 0 h 2565208"/>
              <a:gd name="connsiteX0" fmla="*/ 0 w 4088898"/>
              <a:gd name="connsiteY0" fmla="*/ 2565208 h 2565208"/>
              <a:gd name="connsiteX1" fmla="*/ 750977 w 4088898"/>
              <a:gd name="connsiteY1" fmla="*/ 1635927 h 2565208"/>
              <a:gd name="connsiteX2" fmla="*/ 1439750 w 4088898"/>
              <a:gd name="connsiteY2" fmla="*/ 1133328 h 2565208"/>
              <a:gd name="connsiteX3" fmla="*/ 2272729 w 4088898"/>
              <a:gd name="connsiteY3" fmla="*/ 559836 h 2565208"/>
              <a:gd name="connsiteX4" fmla="*/ 3146675 w 4088898"/>
              <a:gd name="connsiteY4" fmla="*/ 191163 h 2565208"/>
              <a:gd name="connsiteX5" fmla="*/ 4088898 w 4088898"/>
              <a:gd name="connsiteY5" fmla="*/ 0 h 2565208"/>
              <a:gd name="connsiteX0" fmla="*/ 0 w 4088898"/>
              <a:gd name="connsiteY0" fmla="*/ 2565208 h 2565208"/>
              <a:gd name="connsiteX1" fmla="*/ 750977 w 4088898"/>
              <a:gd name="connsiteY1" fmla="*/ 1635927 h 2565208"/>
              <a:gd name="connsiteX2" fmla="*/ 1410263 w 4088898"/>
              <a:gd name="connsiteY2" fmla="*/ 1105711 h 2565208"/>
              <a:gd name="connsiteX3" fmla="*/ 2272729 w 4088898"/>
              <a:gd name="connsiteY3" fmla="*/ 559836 h 2565208"/>
              <a:gd name="connsiteX4" fmla="*/ 3146675 w 4088898"/>
              <a:gd name="connsiteY4" fmla="*/ 191163 h 2565208"/>
              <a:gd name="connsiteX5" fmla="*/ 4088898 w 4088898"/>
              <a:gd name="connsiteY5" fmla="*/ 0 h 2565208"/>
              <a:gd name="connsiteX0" fmla="*/ 0 w 4088898"/>
              <a:gd name="connsiteY0" fmla="*/ 2565208 h 2565208"/>
              <a:gd name="connsiteX1" fmla="*/ 760806 w 4088898"/>
              <a:gd name="connsiteY1" fmla="*/ 1677353 h 2565208"/>
              <a:gd name="connsiteX2" fmla="*/ 1410263 w 4088898"/>
              <a:gd name="connsiteY2" fmla="*/ 1105711 h 2565208"/>
              <a:gd name="connsiteX3" fmla="*/ 2272729 w 4088898"/>
              <a:gd name="connsiteY3" fmla="*/ 559836 h 2565208"/>
              <a:gd name="connsiteX4" fmla="*/ 3146675 w 4088898"/>
              <a:gd name="connsiteY4" fmla="*/ 191163 h 2565208"/>
              <a:gd name="connsiteX5" fmla="*/ 4088898 w 4088898"/>
              <a:gd name="connsiteY5" fmla="*/ 0 h 2565208"/>
              <a:gd name="connsiteX0" fmla="*/ 0 w 4167531"/>
              <a:gd name="connsiteY0" fmla="*/ 2579017 h 2579017"/>
              <a:gd name="connsiteX1" fmla="*/ 839439 w 4167531"/>
              <a:gd name="connsiteY1" fmla="*/ 1677353 h 2579017"/>
              <a:gd name="connsiteX2" fmla="*/ 1488896 w 4167531"/>
              <a:gd name="connsiteY2" fmla="*/ 1105711 h 2579017"/>
              <a:gd name="connsiteX3" fmla="*/ 2351362 w 4167531"/>
              <a:gd name="connsiteY3" fmla="*/ 559836 h 2579017"/>
              <a:gd name="connsiteX4" fmla="*/ 3225308 w 4167531"/>
              <a:gd name="connsiteY4" fmla="*/ 191163 h 2579017"/>
              <a:gd name="connsiteX5" fmla="*/ 4167531 w 4167531"/>
              <a:gd name="connsiteY5" fmla="*/ 0 h 2579017"/>
              <a:gd name="connsiteX0" fmla="*/ 0 w 4167531"/>
              <a:gd name="connsiteY0" fmla="*/ 2579017 h 2579017"/>
              <a:gd name="connsiteX1" fmla="*/ 790293 w 4167531"/>
              <a:gd name="connsiteY1" fmla="*/ 1663544 h 2579017"/>
              <a:gd name="connsiteX2" fmla="*/ 1488896 w 4167531"/>
              <a:gd name="connsiteY2" fmla="*/ 1105711 h 2579017"/>
              <a:gd name="connsiteX3" fmla="*/ 2351362 w 4167531"/>
              <a:gd name="connsiteY3" fmla="*/ 559836 h 2579017"/>
              <a:gd name="connsiteX4" fmla="*/ 3225308 w 4167531"/>
              <a:gd name="connsiteY4" fmla="*/ 191163 h 2579017"/>
              <a:gd name="connsiteX5" fmla="*/ 4167531 w 4167531"/>
              <a:gd name="connsiteY5" fmla="*/ 0 h 257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7531" h="2579017">
                <a:moveTo>
                  <a:pt x="0" y="2579017"/>
                </a:moveTo>
                <a:cubicBezTo>
                  <a:pt x="203906" y="2268222"/>
                  <a:pt x="542144" y="1909095"/>
                  <a:pt x="790293" y="1663544"/>
                </a:cubicBezTo>
                <a:cubicBezTo>
                  <a:pt x="1038442" y="1417993"/>
                  <a:pt x="1228718" y="1289662"/>
                  <a:pt x="1488896" y="1105711"/>
                </a:cubicBezTo>
                <a:cubicBezTo>
                  <a:pt x="1749074" y="921760"/>
                  <a:pt x="2061960" y="712261"/>
                  <a:pt x="2351362" y="559836"/>
                </a:cubicBezTo>
                <a:cubicBezTo>
                  <a:pt x="2640764" y="407411"/>
                  <a:pt x="2922613" y="284469"/>
                  <a:pt x="3225308" y="191163"/>
                </a:cubicBezTo>
                <a:cubicBezTo>
                  <a:pt x="3528003" y="97857"/>
                  <a:pt x="3847767" y="48928"/>
                  <a:pt x="4167531" y="0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15060531">
            <a:off x="4599762" y="3570583"/>
            <a:ext cx="4090771" cy="2700431"/>
          </a:xfrm>
          <a:custGeom>
            <a:avLst/>
            <a:gdLst>
              <a:gd name="connsiteX0" fmla="*/ 0 w 3823513"/>
              <a:gd name="connsiteY0" fmla="*/ 2730911 h 2730911"/>
              <a:gd name="connsiteX1" fmla="*/ 505250 w 3823513"/>
              <a:gd name="connsiteY1" fmla="*/ 1870674 h 2730911"/>
              <a:gd name="connsiteX2" fmla="*/ 1174365 w 3823513"/>
              <a:gd name="connsiteY2" fmla="*/ 1133328 h 2730911"/>
              <a:gd name="connsiteX3" fmla="*/ 2007344 w 3823513"/>
              <a:gd name="connsiteY3" fmla="*/ 559836 h 2730911"/>
              <a:gd name="connsiteX4" fmla="*/ 2881290 w 3823513"/>
              <a:gd name="connsiteY4" fmla="*/ 191163 h 2730911"/>
              <a:gd name="connsiteX5" fmla="*/ 3823513 w 3823513"/>
              <a:gd name="connsiteY5" fmla="*/ 0 h 273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3513" h="2730911">
                <a:moveTo>
                  <a:pt x="0" y="2730911"/>
                </a:moveTo>
                <a:cubicBezTo>
                  <a:pt x="154761" y="2433924"/>
                  <a:pt x="309523" y="2136938"/>
                  <a:pt x="505250" y="1870674"/>
                </a:cubicBezTo>
                <a:cubicBezTo>
                  <a:pt x="700977" y="1604410"/>
                  <a:pt x="924016" y="1351801"/>
                  <a:pt x="1174365" y="1133328"/>
                </a:cubicBezTo>
                <a:cubicBezTo>
                  <a:pt x="1424714" y="914855"/>
                  <a:pt x="1722857" y="716863"/>
                  <a:pt x="2007344" y="559836"/>
                </a:cubicBezTo>
                <a:cubicBezTo>
                  <a:pt x="2291831" y="402809"/>
                  <a:pt x="2578595" y="284469"/>
                  <a:pt x="2881290" y="191163"/>
                </a:cubicBezTo>
                <a:cubicBezTo>
                  <a:pt x="3183985" y="97857"/>
                  <a:pt x="3503749" y="48928"/>
                  <a:pt x="3823513" y="0"/>
                </a:cubicBezTo>
              </a:path>
            </a:pathLst>
          </a:custGeom>
          <a:ln w="38100"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5060531">
            <a:off x="3330406" y="3593147"/>
            <a:ext cx="4090771" cy="2700431"/>
          </a:xfrm>
          <a:custGeom>
            <a:avLst/>
            <a:gdLst>
              <a:gd name="connsiteX0" fmla="*/ 0 w 3823513"/>
              <a:gd name="connsiteY0" fmla="*/ 2730911 h 2730911"/>
              <a:gd name="connsiteX1" fmla="*/ 505250 w 3823513"/>
              <a:gd name="connsiteY1" fmla="*/ 1870674 h 2730911"/>
              <a:gd name="connsiteX2" fmla="*/ 1174365 w 3823513"/>
              <a:gd name="connsiteY2" fmla="*/ 1133328 h 2730911"/>
              <a:gd name="connsiteX3" fmla="*/ 2007344 w 3823513"/>
              <a:gd name="connsiteY3" fmla="*/ 559836 h 2730911"/>
              <a:gd name="connsiteX4" fmla="*/ 2881290 w 3823513"/>
              <a:gd name="connsiteY4" fmla="*/ 191163 h 2730911"/>
              <a:gd name="connsiteX5" fmla="*/ 3823513 w 3823513"/>
              <a:gd name="connsiteY5" fmla="*/ 0 h 273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3513" h="2730911">
                <a:moveTo>
                  <a:pt x="0" y="2730911"/>
                </a:moveTo>
                <a:cubicBezTo>
                  <a:pt x="154761" y="2433924"/>
                  <a:pt x="309523" y="2136938"/>
                  <a:pt x="505250" y="1870674"/>
                </a:cubicBezTo>
                <a:cubicBezTo>
                  <a:pt x="700977" y="1604410"/>
                  <a:pt x="924016" y="1351801"/>
                  <a:pt x="1174365" y="1133328"/>
                </a:cubicBezTo>
                <a:cubicBezTo>
                  <a:pt x="1424714" y="914855"/>
                  <a:pt x="1722857" y="716863"/>
                  <a:pt x="2007344" y="559836"/>
                </a:cubicBezTo>
                <a:cubicBezTo>
                  <a:pt x="2291831" y="402809"/>
                  <a:pt x="2578595" y="284469"/>
                  <a:pt x="2881290" y="191163"/>
                </a:cubicBezTo>
                <a:cubicBezTo>
                  <a:pt x="3183985" y="97857"/>
                  <a:pt x="3503749" y="48928"/>
                  <a:pt x="3823513" y="0"/>
                </a:cubicBezTo>
              </a:path>
            </a:pathLst>
          </a:custGeom>
          <a:ln w="38100"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111173" y="2190327"/>
            <a:ext cx="2383349" cy="616649"/>
          </a:xfrm>
          <a:custGeom>
            <a:avLst/>
            <a:gdLst>
              <a:gd name="connsiteX0" fmla="*/ 0 w 3113432"/>
              <a:gd name="connsiteY0" fmla="*/ 1111076 h 1111076"/>
              <a:gd name="connsiteX1" fmla="*/ 286763 w 3113432"/>
              <a:gd name="connsiteY1" fmla="*/ 1056458 h 1111076"/>
              <a:gd name="connsiteX2" fmla="*/ 532561 w 3113432"/>
              <a:gd name="connsiteY2" fmla="*/ 878949 h 1111076"/>
              <a:gd name="connsiteX3" fmla="*/ 778358 w 3113432"/>
              <a:gd name="connsiteY3" fmla="*/ 537585 h 1111076"/>
              <a:gd name="connsiteX4" fmla="*/ 983189 w 3113432"/>
              <a:gd name="connsiteY4" fmla="*/ 223530 h 1111076"/>
              <a:gd name="connsiteX5" fmla="*/ 1201676 w 3113432"/>
              <a:gd name="connsiteY5" fmla="*/ 32366 h 1111076"/>
              <a:gd name="connsiteX6" fmla="*/ 1420162 w 3113432"/>
              <a:gd name="connsiteY6" fmla="*/ 5057 h 1111076"/>
              <a:gd name="connsiteX7" fmla="*/ 1611338 w 3113432"/>
              <a:gd name="connsiteY7" fmla="*/ 86984 h 1111076"/>
              <a:gd name="connsiteX8" fmla="*/ 1911757 w 3113432"/>
              <a:gd name="connsiteY8" fmla="*/ 346421 h 1111076"/>
              <a:gd name="connsiteX9" fmla="*/ 2116588 w 3113432"/>
              <a:gd name="connsiteY9" fmla="*/ 537585 h 1111076"/>
              <a:gd name="connsiteX10" fmla="*/ 2403351 w 3113432"/>
              <a:gd name="connsiteY10" fmla="*/ 783367 h 1111076"/>
              <a:gd name="connsiteX11" fmla="*/ 2785702 w 3113432"/>
              <a:gd name="connsiteY11" fmla="*/ 1015494 h 1111076"/>
              <a:gd name="connsiteX12" fmla="*/ 3113432 w 3113432"/>
              <a:gd name="connsiteY12" fmla="*/ 1042803 h 1111076"/>
              <a:gd name="connsiteX0" fmla="*/ 0 w 3113432"/>
              <a:gd name="connsiteY0" fmla="*/ 1111076 h 1111076"/>
              <a:gd name="connsiteX1" fmla="*/ 286763 w 3113432"/>
              <a:gd name="connsiteY1" fmla="*/ 1056458 h 1111076"/>
              <a:gd name="connsiteX2" fmla="*/ 532561 w 3113432"/>
              <a:gd name="connsiteY2" fmla="*/ 878949 h 1111076"/>
              <a:gd name="connsiteX3" fmla="*/ 778358 w 3113432"/>
              <a:gd name="connsiteY3" fmla="*/ 537585 h 1111076"/>
              <a:gd name="connsiteX4" fmla="*/ 983189 w 3113432"/>
              <a:gd name="connsiteY4" fmla="*/ 223530 h 1111076"/>
              <a:gd name="connsiteX5" fmla="*/ 1201676 w 3113432"/>
              <a:gd name="connsiteY5" fmla="*/ 32366 h 1111076"/>
              <a:gd name="connsiteX6" fmla="*/ 1420162 w 3113432"/>
              <a:gd name="connsiteY6" fmla="*/ 5057 h 1111076"/>
              <a:gd name="connsiteX7" fmla="*/ 1703215 w 3113432"/>
              <a:gd name="connsiteY7" fmla="*/ 86984 h 1111076"/>
              <a:gd name="connsiteX8" fmla="*/ 1911757 w 3113432"/>
              <a:gd name="connsiteY8" fmla="*/ 346421 h 1111076"/>
              <a:gd name="connsiteX9" fmla="*/ 2116588 w 3113432"/>
              <a:gd name="connsiteY9" fmla="*/ 537585 h 1111076"/>
              <a:gd name="connsiteX10" fmla="*/ 2403351 w 3113432"/>
              <a:gd name="connsiteY10" fmla="*/ 783367 h 1111076"/>
              <a:gd name="connsiteX11" fmla="*/ 2785702 w 3113432"/>
              <a:gd name="connsiteY11" fmla="*/ 1015494 h 1111076"/>
              <a:gd name="connsiteX12" fmla="*/ 3113432 w 3113432"/>
              <a:gd name="connsiteY12" fmla="*/ 1042803 h 1111076"/>
              <a:gd name="connsiteX0" fmla="*/ 0 w 3113432"/>
              <a:gd name="connsiteY0" fmla="*/ 1106452 h 1106452"/>
              <a:gd name="connsiteX1" fmla="*/ 286763 w 3113432"/>
              <a:gd name="connsiteY1" fmla="*/ 1051834 h 1106452"/>
              <a:gd name="connsiteX2" fmla="*/ 532561 w 3113432"/>
              <a:gd name="connsiteY2" fmla="*/ 874325 h 1106452"/>
              <a:gd name="connsiteX3" fmla="*/ 778358 w 3113432"/>
              <a:gd name="connsiteY3" fmla="*/ 532961 h 1106452"/>
              <a:gd name="connsiteX4" fmla="*/ 983189 w 3113432"/>
              <a:gd name="connsiteY4" fmla="*/ 218906 h 1106452"/>
              <a:gd name="connsiteX5" fmla="*/ 1243438 w 3113432"/>
              <a:gd name="connsiteY5" fmla="*/ 57908 h 1106452"/>
              <a:gd name="connsiteX6" fmla="*/ 1420162 w 3113432"/>
              <a:gd name="connsiteY6" fmla="*/ 433 h 1106452"/>
              <a:gd name="connsiteX7" fmla="*/ 1703215 w 3113432"/>
              <a:gd name="connsiteY7" fmla="*/ 82360 h 1106452"/>
              <a:gd name="connsiteX8" fmla="*/ 1911757 w 3113432"/>
              <a:gd name="connsiteY8" fmla="*/ 341797 h 1106452"/>
              <a:gd name="connsiteX9" fmla="*/ 2116588 w 3113432"/>
              <a:gd name="connsiteY9" fmla="*/ 532961 h 1106452"/>
              <a:gd name="connsiteX10" fmla="*/ 2403351 w 3113432"/>
              <a:gd name="connsiteY10" fmla="*/ 778743 h 1106452"/>
              <a:gd name="connsiteX11" fmla="*/ 2785702 w 3113432"/>
              <a:gd name="connsiteY11" fmla="*/ 1010870 h 1106452"/>
              <a:gd name="connsiteX12" fmla="*/ 3113432 w 3113432"/>
              <a:gd name="connsiteY12" fmla="*/ 1038179 h 1106452"/>
              <a:gd name="connsiteX0" fmla="*/ 0 w 3113432"/>
              <a:gd name="connsiteY0" fmla="*/ 1106535 h 1106535"/>
              <a:gd name="connsiteX1" fmla="*/ 286763 w 3113432"/>
              <a:gd name="connsiteY1" fmla="*/ 1051917 h 1106535"/>
              <a:gd name="connsiteX2" fmla="*/ 532561 w 3113432"/>
              <a:gd name="connsiteY2" fmla="*/ 874408 h 1106535"/>
              <a:gd name="connsiteX3" fmla="*/ 778358 w 3113432"/>
              <a:gd name="connsiteY3" fmla="*/ 533044 h 1106535"/>
              <a:gd name="connsiteX4" fmla="*/ 1016599 w 3113432"/>
              <a:gd name="connsiteY4" fmla="*/ 249155 h 1106535"/>
              <a:gd name="connsiteX5" fmla="*/ 1243438 w 3113432"/>
              <a:gd name="connsiteY5" fmla="*/ 57991 h 1106535"/>
              <a:gd name="connsiteX6" fmla="*/ 1420162 w 3113432"/>
              <a:gd name="connsiteY6" fmla="*/ 516 h 1106535"/>
              <a:gd name="connsiteX7" fmla="*/ 1703215 w 3113432"/>
              <a:gd name="connsiteY7" fmla="*/ 82443 h 1106535"/>
              <a:gd name="connsiteX8" fmla="*/ 1911757 w 3113432"/>
              <a:gd name="connsiteY8" fmla="*/ 341880 h 1106535"/>
              <a:gd name="connsiteX9" fmla="*/ 2116588 w 3113432"/>
              <a:gd name="connsiteY9" fmla="*/ 533044 h 1106535"/>
              <a:gd name="connsiteX10" fmla="*/ 2403351 w 3113432"/>
              <a:gd name="connsiteY10" fmla="*/ 778826 h 1106535"/>
              <a:gd name="connsiteX11" fmla="*/ 2785702 w 3113432"/>
              <a:gd name="connsiteY11" fmla="*/ 1010953 h 1106535"/>
              <a:gd name="connsiteX12" fmla="*/ 3113432 w 3113432"/>
              <a:gd name="connsiteY12" fmla="*/ 1038262 h 1106535"/>
              <a:gd name="connsiteX0" fmla="*/ 0 w 3113432"/>
              <a:gd name="connsiteY0" fmla="*/ 1106535 h 1106535"/>
              <a:gd name="connsiteX1" fmla="*/ 286763 w 3113432"/>
              <a:gd name="connsiteY1" fmla="*/ 1051917 h 1106535"/>
              <a:gd name="connsiteX2" fmla="*/ 532561 w 3113432"/>
              <a:gd name="connsiteY2" fmla="*/ 874408 h 1106535"/>
              <a:gd name="connsiteX3" fmla="*/ 778358 w 3113432"/>
              <a:gd name="connsiteY3" fmla="*/ 533044 h 1106535"/>
              <a:gd name="connsiteX4" fmla="*/ 1016599 w 3113432"/>
              <a:gd name="connsiteY4" fmla="*/ 249155 h 1106535"/>
              <a:gd name="connsiteX5" fmla="*/ 1243438 w 3113432"/>
              <a:gd name="connsiteY5" fmla="*/ 57991 h 1106535"/>
              <a:gd name="connsiteX6" fmla="*/ 1420162 w 3113432"/>
              <a:gd name="connsiteY6" fmla="*/ 516 h 1106535"/>
              <a:gd name="connsiteX7" fmla="*/ 1703215 w 3113432"/>
              <a:gd name="connsiteY7" fmla="*/ 82443 h 1106535"/>
              <a:gd name="connsiteX8" fmla="*/ 1911757 w 3113432"/>
              <a:gd name="connsiteY8" fmla="*/ 341880 h 1106535"/>
              <a:gd name="connsiteX9" fmla="*/ 2116588 w 3113432"/>
              <a:gd name="connsiteY9" fmla="*/ 533044 h 1106535"/>
              <a:gd name="connsiteX10" fmla="*/ 2361589 w 3113432"/>
              <a:gd name="connsiteY10" fmla="*/ 839158 h 1106535"/>
              <a:gd name="connsiteX11" fmla="*/ 2785702 w 3113432"/>
              <a:gd name="connsiteY11" fmla="*/ 1010953 h 1106535"/>
              <a:gd name="connsiteX12" fmla="*/ 3113432 w 3113432"/>
              <a:gd name="connsiteY12" fmla="*/ 1038262 h 1106535"/>
              <a:gd name="connsiteX0" fmla="*/ 0 w 3113432"/>
              <a:gd name="connsiteY0" fmla="*/ 1106535 h 1106535"/>
              <a:gd name="connsiteX1" fmla="*/ 286763 w 3113432"/>
              <a:gd name="connsiteY1" fmla="*/ 1051917 h 1106535"/>
              <a:gd name="connsiteX2" fmla="*/ 532561 w 3113432"/>
              <a:gd name="connsiteY2" fmla="*/ 874408 h 1106535"/>
              <a:gd name="connsiteX3" fmla="*/ 778358 w 3113432"/>
              <a:gd name="connsiteY3" fmla="*/ 533044 h 1106535"/>
              <a:gd name="connsiteX4" fmla="*/ 1016599 w 3113432"/>
              <a:gd name="connsiteY4" fmla="*/ 249155 h 1106535"/>
              <a:gd name="connsiteX5" fmla="*/ 1243438 w 3113432"/>
              <a:gd name="connsiteY5" fmla="*/ 57991 h 1106535"/>
              <a:gd name="connsiteX6" fmla="*/ 1420162 w 3113432"/>
              <a:gd name="connsiteY6" fmla="*/ 516 h 1106535"/>
              <a:gd name="connsiteX7" fmla="*/ 1703215 w 3113432"/>
              <a:gd name="connsiteY7" fmla="*/ 82443 h 1106535"/>
              <a:gd name="connsiteX8" fmla="*/ 1911757 w 3113432"/>
              <a:gd name="connsiteY8" fmla="*/ 341880 h 1106535"/>
              <a:gd name="connsiteX9" fmla="*/ 2083178 w 3113432"/>
              <a:gd name="connsiteY9" fmla="*/ 545110 h 1106535"/>
              <a:gd name="connsiteX10" fmla="*/ 2361589 w 3113432"/>
              <a:gd name="connsiteY10" fmla="*/ 839158 h 1106535"/>
              <a:gd name="connsiteX11" fmla="*/ 2785702 w 3113432"/>
              <a:gd name="connsiteY11" fmla="*/ 1010953 h 1106535"/>
              <a:gd name="connsiteX12" fmla="*/ 3113432 w 3113432"/>
              <a:gd name="connsiteY12" fmla="*/ 1038262 h 1106535"/>
              <a:gd name="connsiteX0" fmla="*/ 0 w 3113432"/>
              <a:gd name="connsiteY0" fmla="*/ 1106178 h 1106178"/>
              <a:gd name="connsiteX1" fmla="*/ 286763 w 3113432"/>
              <a:gd name="connsiteY1" fmla="*/ 1051560 h 1106178"/>
              <a:gd name="connsiteX2" fmla="*/ 532561 w 3113432"/>
              <a:gd name="connsiteY2" fmla="*/ 874051 h 1106178"/>
              <a:gd name="connsiteX3" fmla="*/ 778358 w 3113432"/>
              <a:gd name="connsiteY3" fmla="*/ 532687 h 1106178"/>
              <a:gd name="connsiteX4" fmla="*/ 1016599 w 3113432"/>
              <a:gd name="connsiteY4" fmla="*/ 248798 h 1106178"/>
              <a:gd name="connsiteX5" fmla="*/ 1243438 w 3113432"/>
              <a:gd name="connsiteY5" fmla="*/ 57634 h 1106178"/>
              <a:gd name="connsiteX6" fmla="*/ 1420162 w 3113432"/>
              <a:gd name="connsiteY6" fmla="*/ 159 h 1106178"/>
              <a:gd name="connsiteX7" fmla="*/ 1786739 w 3113432"/>
              <a:gd name="connsiteY7" fmla="*/ 70020 h 1106178"/>
              <a:gd name="connsiteX8" fmla="*/ 1911757 w 3113432"/>
              <a:gd name="connsiteY8" fmla="*/ 341523 h 1106178"/>
              <a:gd name="connsiteX9" fmla="*/ 2083178 w 3113432"/>
              <a:gd name="connsiteY9" fmla="*/ 544753 h 1106178"/>
              <a:gd name="connsiteX10" fmla="*/ 2361589 w 3113432"/>
              <a:gd name="connsiteY10" fmla="*/ 838801 h 1106178"/>
              <a:gd name="connsiteX11" fmla="*/ 2785702 w 3113432"/>
              <a:gd name="connsiteY11" fmla="*/ 1010596 h 1106178"/>
              <a:gd name="connsiteX12" fmla="*/ 3113432 w 3113432"/>
              <a:gd name="connsiteY12" fmla="*/ 1037905 h 1106178"/>
              <a:gd name="connsiteX0" fmla="*/ 0 w 3113432"/>
              <a:gd name="connsiteY0" fmla="*/ 1106178 h 1106178"/>
              <a:gd name="connsiteX1" fmla="*/ 286763 w 3113432"/>
              <a:gd name="connsiteY1" fmla="*/ 1051560 h 1106178"/>
              <a:gd name="connsiteX2" fmla="*/ 532561 w 3113432"/>
              <a:gd name="connsiteY2" fmla="*/ 874051 h 1106178"/>
              <a:gd name="connsiteX3" fmla="*/ 778358 w 3113432"/>
              <a:gd name="connsiteY3" fmla="*/ 532687 h 1106178"/>
              <a:gd name="connsiteX4" fmla="*/ 1016599 w 3113432"/>
              <a:gd name="connsiteY4" fmla="*/ 248798 h 1106178"/>
              <a:gd name="connsiteX5" fmla="*/ 1243438 w 3113432"/>
              <a:gd name="connsiteY5" fmla="*/ 57634 h 1106178"/>
              <a:gd name="connsiteX6" fmla="*/ 1495333 w 3113432"/>
              <a:gd name="connsiteY6" fmla="*/ 159 h 1106178"/>
              <a:gd name="connsiteX7" fmla="*/ 1786739 w 3113432"/>
              <a:gd name="connsiteY7" fmla="*/ 70020 h 1106178"/>
              <a:gd name="connsiteX8" fmla="*/ 1911757 w 3113432"/>
              <a:gd name="connsiteY8" fmla="*/ 341523 h 1106178"/>
              <a:gd name="connsiteX9" fmla="*/ 2083178 w 3113432"/>
              <a:gd name="connsiteY9" fmla="*/ 544753 h 1106178"/>
              <a:gd name="connsiteX10" fmla="*/ 2361589 w 3113432"/>
              <a:gd name="connsiteY10" fmla="*/ 838801 h 1106178"/>
              <a:gd name="connsiteX11" fmla="*/ 2785702 w 3113432"/>
              <a:gd name="connsiteY11" fmla="*/ 1010596 h 1106178"/>
              <a:gd name="connsiteX12" fmla="*/ 3113432 w 3113432"/>
              <a:gd name="connsiteY12" fmla="*/ 1037905 h 1106178"/>
              <a:gd name="connsiteX0" fmla="*/ 0 w 3113432"/>
              <a:gd name="connsiteY0" fmla="*/ 1131003 h 1131003"/>
              <a:gd name="connsiteX1" fmla="*/ 286763 w 3113432"/>
              <a:gd name="connsiteY1" fmla="*/ 1076385 h 1131003"/>
              <a:gd name="connsiteX2" fmla="*/ 532561 w 3113432"/>
              <a:gd name="connsiteY2" fmla="*/ 898876 h 1131003"/>
              <a:gd name="connsiteX3" fmla="*/ 778358 w 3113432"/>
              <a:gd name="connsiteY3" fmla="*/ 557512 h 1131003"/>
              <a:gd name="connsiteX4" fmla="*/ 1016599 w 3113432"/>
              <a:gd name="connsiteY4" fmla="*/ 273623 h 1131003"/>
              <a:gd name="connsiteX5" fmla="*/ 1243438 w 3113432"/>
              <a:gd name="connsiteY5" fmla="*/ 82459 h 1131003"/>
              <a:gd name="connsiteX6" fmla="*/ 1495333 w 3113432"/>
              <a:gd name="connsiteY6" fmla="*/ 24984 h 1131003"/>
              <a:gd name="connsiteX7" fmla="*/ 1870263 w 3113432"/>
              <a:gd name="connsiteY7" fmla="*/ 28480 h 1131003"/>
              <a:gd name="connsiteX8" fmla="*/ 1911757 w 3113432"/>
              <a:gd name="connsiteY8" fmla="*/ 366348 h 1131003"/>
              <a:gd name="connsiteX9" fmla="*/ 2083178 w 3113432"/>
              <a:gd name="connsiteY9" fmla="*/ 569578 h 1131003"/>
              <a:gd name="connsiteX10" fmla="*/ 2361589 w 3113432"/>
              <a:gd name="connsiteY10" fmla="*/ 863626 h 1131003"/>
              <a:gd name="connsiteX11" fmla="*/ 2785702 w 3113432"/>
              <a:gd name="connsiteY11" fmla="*/ 1035421 h 1131003"/>
              <a:gd name="connsiteX12" fmla="*/ 3113432 w 3113432"/>
              <a:gd name="connsiteY12" fmla="*/ 1062730 h 1131003"/>
              <a:gd name="connsiteX0" fmla="*/ 0 w 3113432"/>
              <a:gd name="connsiteY0" fmla="*/ 1164368 h 1164368"/>
              <a:gd name="connsiteX1" fmla="*/ 286763 w 3113432"/>
              <a:gd name="connsiteY1" fmla="*/ 1109750 h 1164368"/>
              <a:gd name="connsiteX2" fmla="*/ 532561 w 3113432"/>
              <a:gd name="connsiteY2" fmla="*/ 932241 h 1164368"/>
              <a:gd name="connsiteX3" fmla="*/ 778358 w 3113432"/>
              <a:gd name="connsiteY3" fmla="*/ 590877 h 1164368"/>
              <a:gd name="connsiteX4" fmla="*/ 1016599 w 3113432"/>
              <a:gd name="connsiteY4" fmla="*/ 306988 h 1164368"/>
              <a:gd name="connsiteX5" fmla="*/ 1243438 w 3113432"/>
              <a:gd name="connsiteY5" fmla="*/ 115824 h 1164368"/>
              <a:gd name="connsiteX6" fmla="*/ 1520390 w 3113432"/>
              <a:gd name="connsiteY6" fmla="*/ 4050 h 1164368"/>
              <a:gd name="connsiteX7" fmla="*/ 1870263 w 3113432"/>
              <a:gd name="connsiteY7" fmla="*/ 61845 h 1164368"/>
              <a:gd name="connsiteX8" fmla="*/ 1911757 w 3113432"/>
              <a:gd name="connsiteY8" fmla="*/ 399713 h 1164368"/>
              <a:gd name="connsiteX9" fmla="*/ 2083178 w 3113432"/>
              <a:gd name="connsiteY9" fmla="*/ 602943 h 1164368"/>
              <a:gd name="connsiteX10" fmla="*/ 2361589 w 3113432"/>
              <a:gd name="connsiteY10" fmla="*/ 896991 h 1164368"/>
              <a:gd name="connsiteX11" fmla="*/ 2785702 w 3113432"/>
              <a:gd name="connsiteY11" fmla="*/ 1068786 h 1164368"/>
              <a:gd name="connsiteX12" fmla="*/ 3113432 w 3113432"/>
              <a:gd name="connsiteY12" fmla="*/ 1096095 h 1164368"/>
              <a:gd name="connsiteX0" fmla="*/ 0 w 3113432"/>
              <a:gd name="connsiteY0" fmla="*/ 1161018 h 1161018"/>
              <a:gd name="connsiteX1" fmla="*/ 286763 w 3113432"/>
              <a:gd name="connsiteY1" fmla="*/ 1106400 h 1161018"/>
              <a:gd name="connsiteX2" fmla="*/ 532561 w 3113432"/>
              <a:gd name="connsiteY2" fmla="*/ 928891 h 1161018"/>
              <a:gd name="connsiteX3" fmla="*/ 778358 w 3113432"/>
              <a:gd name="connsiteY3" fmla="*/ 587527 h 1161018"/>
              <a:gd name="connsiteX4" fmla="*/ 1016599 w 3113432"/>
              <a:gd name="connsiteY4" fmla="*/ 303638 h 1161018"/>
              <a:gd name="connsiteX5" fmla="*/ 1243438 w 3113432"/>
              <a:gd name="connsiteY5" fmla="*/ 112474 h 1161018"/>
              <a:gd name="connsiteX6" fmla="*/ 1520390 w 3113432"/>
              <a:gd name="connsiteY6" fmla="*/ 700 h 1161018"/>
              <a:gd name="connsiteX7" fmla="*/ 1828501 w 3113432"/>
              <a:gd name="connsiteY7" fmla="*/ 82627 h 1161018"/>
              <a:gd name="connsiteX8" fmla="*/ 1911757 w 3113432"/>
              <a:gd name="connsiteY8" fmla="*/ 396363 h 1161018"/>
              <a:gd name="connsiteX9" fmla="*/ 2083178 w 3113432"/>
              <a:gd name="connsiteY9" fmla="*/ 599593 h 1161018"/>
              <a:gd name="connsiteX10" fmla="*/ 2361589 w 3113432"/>
              <a:gd name="connsiteY10" fmla="*/ 893641 h 1161018"/>
              <a:gd name="connsiteX11" fmla="*/ 2785702 w 3113432"/>
              <a:gd name="connsiteY11" fmla="*/ 1065436 h 1161018"/>
              <a:gd name="connsiteX12" fmla="*/ 3113432 w 3113432"/>
              <a:gd name="connsiteY12" fmla="*/ 1092745 h 1161018"/>
              <a:gd name="connsiteX0" fmla="*/ 0 w 3113432"/>
              <a:gd name="connsiteY0" fmla="*/ 1160335 h 1160335"/>
              <a:gd name="connsiteX1" fmla="*/ 286763 w 3113432"/>
              <a:gd name="connsiteY1" fmla="*/ 1105717 h 1160335"/>
              <a:gd name="connsiteX2" fmla="*/ 532561 w 3113432"/>
              <a:gd name="connsiteY2" fmla="*/ 928208 h 1160335"/>
              <a:gd name="connsiteX3" fmla="*/ 778358 w 3113432"/>
              <a:gd name="connsiteY3" fmla="*/ 586844 h 1160335"/>
              <a:gd name="connsiteX4" fmla="*/ 1016599 w 3113432"/>
              <a:gd name="connsiteY4" fmla="*/ 302955 h 1160335"/>
              <a:gd name="connsiteX5" fmla="*/ 1243438 w 3113432"/>
              <a:gd name="connsiteY5" fmla="*/ 111791 h 1160335"/>
              <a:gd name="connsiteX6" fmla="*/ 1520390 w 3113432"/>
              <a:gd name="connsiteY6" fmla="*/ 17 h 1160335"/>
              <a:gd name="connsiteX7" fmla="*/ 1786739 w 3113432"/>
              <a:gd name="connsiteY7" fmla="*/ 106077 h 1160335"/>
              <a:gd name="connsiteX8" fmla="*/ 1911757 w 3113432"/>
              <a:gd name="connsiteY8" fmla="*/ 395680 h 1160335"/>
              <a:gd name="connsiteX9" fmla="*/ 2083178 w 3113432"/>
              <a:gd name="connsiteY9" fmla="*/ 598910 h 1160335"/>
              <a:gd name="connsiteX10" fmla="*/ 2361589 w 3113432"/>
              <a:gd name="connsiteY10" fmla="*/ 892958 h 1160335"/>
              <a:gd name="connsiteX11" fmla="*/ 2785702 w 3113432"/>
              <a:gd name="connsiteY11" fmla="*/ 1064753 h 1160335"/>
              <a:gd name="connsiteX12" fmla="*/ 3113432 w 3113432"/>
              <a:gd name="connsiteY12" fmla="*/ 1092062 h 1160335"/>
              <a:gd name="connsiteX0" fmla="*/ 0 w 3113432"/>
              <a:gd name="connsiteY0" fmla="*/ 1160335 h 1160335"/>
              <a:gd name="connsiteX1" fmla="*/ 286763 w 3113432"/>
              <a:gd name="connsiteY1" fmla="*/ 1105717 h 1160335"/>
              <a:gd name="connsiteX2" fmla="*/ 532561 w 3113432"/>
              <a:gd name="connsiteY2" fmla="*/ 928208 h 1160335"/>
              <a:gd name="connsiteX3" fmla="*/ 778358 w 3113432"/>
              <a:gd name="connsiteY3" fmla="*/ 586844 h 1160335"/>
              <a:gd name="connsiteX4" fmla="*/ 1016599 w 3113432"/>
              <a:gd name="connsiteY4" fmla="*/ 302955 h 1160335"/>
              <a:gd name="connsiteX5" fmla="*/ 1243438 w 3113432"/>
              <a:gd name="connsiteY5" fmla="*/ 111791 h 1160335"/>
              <a:gd name="connsiteX6" fmla="*/ 1520390 w 3113432"/>
              <a:gd name="connsiteY6" fmla="*/ 17 h 1160335"/>
              <a:gd name="connsiteX7" fmla="*/ 1786739 w 3113432"/>
              <a:gd name="connsiteY7" fmla="*/ 106077 h 1160335"/>
              <a:gd name="connsiteX8" fmla="*/ 1936814 w 3113432"/>
              <a:gd name="connsiteY8" fmla="*/ 395680 h 1160335"/>
              <a:gd name="connsiteX9" fmla="*/ 2083178 w 3113432"/>
              <a:gd name="connsiteY9" fmla="*/ 598910 h 1160335"/>
              <a:gd name="connsiteX10" fmla="*/ 2361589 w 3113432"/>
              <a:gd name="connsiteY10" fmla="*/ 892958 h 1160335"/>
              <a:gd name="connsiteX11" fmla="*/ 2785702 w 3113432"/>
              <a:gd name="connsiteY11" fmla="*/ 1064753 h 1160335"/>
              <a:gd name="connsiteX12" fmla="*/ 3113432 w 3113432"/>
              <a:gd name="connsiteY12" fmla="*/ 1092062 h 1160335"/>
              <a:gd name="connsiteX0" fmla="*/ 0 w 3113432"/>
              <a:gd name="connsiteY0" fmla="*/ 1160335 h 1160335"/>
              <a:gd name="connsiteX1" fmla="*/ 286763 w 3113432"/>
              <a:gd name="connsiteY1" fmla="*/ 1105717 h 1160335"/>
              <a:gd name="connsiteX2" fmla="*/ 532561 w 3113432"/>
              <a:gd name="connsiteY2" fmla="*/ 928208 h 1160335"/>
              <a:gd name="connsiteX3" fmla="*/ 778358 w 3113432"/>
              <a:gd name="connsiteY3" fmla="*/ 586844 h 1160335"/>
              <a:gd name="connsiteX4" fmla="*/ 1016599 w 3113432"/>
              <a:gd name="connsiteY4" fmla="*/ 302955 h 1160335"/>
              <a:gd name="connsiteX5" fmla="*/ 1243438 w 3113432"/>
              <a:gd name="connsiteY5" fmla="*/ 111791 h 1160335"/>
              <a:gd name="connsiteX6" fmla="*/ 1520390 w 3113432"/>
              <a:gd name="connsiteY6" fmla="*/ 17 h 1160335"/>
              <a:gd name="connsiteX7" fmla="*/ 1786739 w 3113432"/>
              <a:gd name="connsiteY7" fmla="*/ 106077 h 1160335"/>
              <a:gd name="connsiteX8" fmla="*/ 1936814 w 3113432"/>
              <a:gd name="connsiteY8" fmla="*/ 395680 h 1160335"/>
              <a:gd name="connsiteX9" fmla="*/ 2083178 w 3113432"/>
              <a:gd name="connsiteY9" fmla="*/ 598910 h 1160335"/>
              <a:gd name="connsiteX10" fmla="*/ 2361589 w 3113432"/>
              <a:gd name="connsiteY10" fmla="*/ 892958 h 1160335"/>
              <a:gd name="connsiteX11" fmla="*/ 2702178 w 3113432"/>
              <a:gd name="connsiteY11" fmla="*/ 919957 h 1160335"/>
              <a:gd name="connsiteX12" fmla="*/ 3113432 w 3113432"/>
              <a:gd name="connsiteY12" fmla="*/ 1092062 h 1160335"/>
              <a:gd name="connsiteX0" fmla="*/ 0 w 3113432"/>
              <a:gd name="connsiteY0" fmla="*/ 1160335 h 1160335"/>
              <a:gd name="connsiteX1" fmla="*/ 286763 w 3113432"/>
              <a:gd name="connsiteY1" fmla="*/ 1105717 h 1160335"/>
              <a:gd name="connsiteX2" fmla="*/ 532561 w 3113432"/>
              <a:gd name="connsiteY2" fmla="*/ 928208 h 1160335"/>
              <a:gd name="connsiteX3" fmla="*/ 778358 w 3113432"/>
              <a:gd name="connsiteY3" fmla="*/ 586844 h 1160335"/>
              <a:gd name="connsiteX4" fmla="*/ 1016599 w 3113432"/>
              <a:gd name="connsiteY4" fmla="*/ 302955 h 1160335"/>
              <a:gd name="connsiteX5" fmla="*/ 1243438 w 3113432"/>
              <a:gd name="connsiteY5" fmla="*/ 111791 h 1160335"/>
              <a:gd name="connsiteX6" fmla="*/ 1520390 w 3113432"/>
              <a:gd name="connsiteY6" fmla="*/ 17 h 1160335"/>
              <a:gd name="connsiteX7" fmla="*/ 1786739 w 3113432"/>
              <a:gd name="connsiteY7" fmla="*/ 106077 h 1160335"/>
              <a:gd name="connsiteX8" fmla="*/ 1936814 w 3113432"/>
              <a:gd name="connsiteY8" fmla="*/ 395680 h 1160335"/>
              <a:gd name="connsiteX9" fmla="*/ 2083178 w 3113432"/>
              <a:gd name="connsiteY9" fmla="*/ 598910 h 1160335"/>
              <a:gd name="connsiteX10" fmla="*/ 2378294 w 3113432"/>
              <a:gd name="connsiteY10" fmla="*/ 802461 h 1160335"/>
              <a:gd name="connsiteX11" fmla="*/ 2702178 w 3113432"/>
              <a:gd name="connsiteY11" fmla="*/ 919957 h 1160335"/>
              <a:gd name="connsiteX12" fmla="*/ 3113432 w 3113432"/>
              <a:gd name="connsiteY12" fmla="*/ 1092062 h 1160335"/>
              <a:gd name="connsiteX0" fmla="*/ 0 w 3063317"/>
              <a:gd name="connsiteY0" fmla="*/ 1160335 h 1160335"/>
              <a:gd name="connsiteX1" fmla="*/ 286763 w 3063317"/>
              <a:gd name="connsiteY1" fmla="*/ 1105717 h 1160335"/>
              <a:gd name="connsiteX2" fmla="*/ 532561 w 3063317"/>
              <a:gd name="connsiteY2" fmla="*/ 928208 h 1160335"/>
              <a:gd name="connsiteX3" fmla="*/ 778358 w 3063317"/>
              <a:gd name="connsiteY3" fmla="*/ 586844 h 1160335"/>
              <a:gd name="connsiteX4" fmla="*/ 1016599 w 3063317"/>
              <a:gd name="connsiteY4" fmla="*/ 302955 h 1160335"/>
              <a:gd name="connsiteX5" fmla="*/ 1243438 w 3063317"/>
              <a:gd name="connsiteY5" fmla="*/ 111791 h 1160335"/>
              <a:gd name="connsiteX6" fmla="*/ 1520390 w 3063317"/>
              <a:gd name="connsiteY6" fmla="*/ 17 h 1160335"/>
              <a:gd name="connsiteX7" fmla="*/ 1786739 w 3063317"/>
              <a:gd name="connsiteY7" fmla="*/ 106077 h 1160335"/>
              <a:gd name="connsiteX8" fmla="*/ 1936814 w 3063317"/>
              <a:gd name="connsiteY8" fmla="*/ 395680 h 1160335"/>
              <a:gd name="connsiteX9" fmla="*/ 2083178 w 3063317"/>
              <a:gd name="connsiteY9" fmla="*/ 598910 h 1160335"/>
              <a:gd name="connsiteX10" fmla="*/ 2378294 w 3063317"/>
              <a:gd name="connsiteY10" fmla="*/ 802461 h 1160335"/>
              <a:gd name="connsiteX11" fmla="*/ 2702178 w 3063317"/>
              <a:gd name="connsiteY11" fmla="*/ 919957 h 1160335"/>
              <a:gd name="connsiteX12" fmla="*/ 3063317 w 3063317"/>
              <a:gd name="connsiteY12" fmla="*/ 983465 h 1160335"/>
              <a:gd name="connsiteX0" fmla="*/ 0 w 3063317"/>
              <a:gd name="connsiteY0" fmla="*/ 1282473 h 1282473"/>
              <a:gd name="connsiteX1" fmla="*/ 286763 w 3063317"/>
              <a:gd name="connsiteY1" fmla="*/ 1227855 h 1282473"/>
              <a:gd name="connsiteX2" fmla="*/ 532561 w 3063317"/>
              <a:gd name="connsiteY2" fmla="*/ 1050346 h 1282473"/>
              <a:gd name="connsiteX3" fmla="*/ 778358 w 3063317"/>
              <a:gd name="connsiteY3" fmla="*/ 708982 h 1282473"/>
              <a:gd name="connsiteX4" fmla="*/ 1016599 w 3063317"/>
              <a:gd name="connsiteY4" fmla="*/ 425093 h 1282473"/>
              <a:gd name="connsiteX5" fmla="*/ 1243438 w 3063317"/>
              <a:gd name="connsiteY5" fmla="*/ 233929 h 1282473"/>
              <a:gd name="connsiteX6" fmla="*/ 1520390 w 3063317"/>
              <a:gd name="connsiteY6" fmla="*/ 122155 h 1282473"/>
              <a:gd name="connsiteX7" fmla="*/ 2165322 w 3063317"/>
              <a:gd name="connsiteY7" fmla="*/ 17967 h 1282473"/>
              <a:gd name="connsiteX8" fmla="*/ 1936814 w 3063317"/>
              <a:gd name="connsiteY8" fmla="*/ 517818 h 1282473"/>
              <a:gd name="connsiteX9" fmla="*/ 2083178 w 3063317"/>
              <a:gd name="connsiteY9" fmla="*/ 721048 h 1282473"/>
              <a:gd name="connsiteX10" fmla="*/ 2378294 w 3063317"/>
              <a:gd name="connsiteY10" fmla="*/ 924599 h 1282473"/>
              <a:gd name="connsiteX11" fmla="*/ 2702178 w 3063317"/>
              <a:gd name="connsiteY11" fmla="*/ 1042095 h 1282473"/>
              <a:gd name="connsiteX12" fmla="*/ 3063317 w 3063317"/>
              <a:gd name="connsiteY12" fmla="*/ 1105603 h 1282473"/>
              <a:gd name="connsiteX0" fmla="*/ 0 w 3063317"/>
              <a:gd name="connsiteY0" fmla="*/ 1305132 h 1305132"/>
              <a:gd name="connsiteX1" fmla="*/ 286763 w 3063317"/>
              <a:gd name="connsiteY1" fmla="*/ 1250514 h 1305132"/>
              <a:gd name="connsiteX2" fmla="*/ 532561 w 3063317"/>
              <a:gd name="connsiteY2" fmla="*/ 1073005 h 1305132"/>
              <a:gd name="connsiteX3" fmla="*/ 778358 w 3063317"/>
              <a:gd name="connsiteY3" fmla="*/ 731641 h 1305132"/>
              <a:gd name="connsiteX4" fmla="*/ 1016599 w 3063317"/>
              <a:gd name="connsiteY4" fmla="*/ 447752 h 1305132"/>
              <a:gd name="connsiteX5" fmla="*/ 1243438 w 3063317"/>
              <a:gd name="connsiteY5" fmla="*/ 256588 h 1305132"/>
              <a:gd name="connsiteX6" fmla="*/ 1658719 w 3063317"/>
              <a:gd name="connsiteY6" fmla="*/ 54707 h 1305132"/>
              <a:gd name="connsiteX7" fmla="*/ 2165322 w 3063317"/>
              <a:gd name="connsiteY7" fmla="*/ 40626 h 1305132"/>
              <a:gd name="connsiteX8" fmla="*/ 1936814 w 3063317"/>
              <a:gd name="connsiteY8" fmla="*/ 540477 h 1305132"/>
              <a:gd name="connsiteX9" fmla="*/ 2083178 w 3063317"/>
              <a:gd name="connsiteY9" fmla="*/ 743707 h 1305132"/>
              <a:gd name="connsiteX10" fmla="*/ 2378294 w 3063317"/>
              <a:gd name="connsiteY10" fmla="*/ 947258 h 1305132"/>
              <a:gd name="connsiteX11" fmla="*/ 2702178 w 3063317"/>
              <a:gd name="connsiteY11" fmla="*/ 1064754 h 1305132"/>
              <a:gd name="connsiteX12" fmla="*/ 3063317 w 3063317"/>
              <a:gd name="connsiteY12" fmla="*/ 1128262 h 1305132"/>
              <a:gd name="connsiteX0" fmla="*/ 0 w 3063317"/>
              <a:gd name="connsiteY0" fmla="*/ 1305912 h 1305912"/>
              <a:gd name="connsiteX1" fmla="*/ 286763 w 3063317"/>
              <a:gd name="connsiteY1" fmla="*/ 1251294 h 1305912"/>
              <a:gd name="connsiteX2" fmla="*/ 532561 w 3063317"/>
              <a:gd name="connsiteY2" fmla="*/ 1073785 h 1305912"/>
              <a:gd name="connsiteX3" fmla="*/ 778358 w 3063317"/>
              <a:gd name="connsiteY3" fmla="*/ 732421 h 1305912"/>
              <a:gd name="connsiteX4" fmla="*/ 1016599 w 3063317"/>
              <a:gd name="connsiteY4" fmla="*/ 448532 h 1305912"/>
              <a:gd name="connsiteX5" fmla="*/ 1308962 w 3063317"/>
              <a:gd name="connsiteY5" fmla="*/ 275389 h 1305912"/>
              <a:gd name="connsiteX6" fmla="*/ 1658719 w 3063317"/>
              <a:gd name="connsiteY6" fmla="*/ 55487 h 1305912"/>
              <a:gd name="connsiteX7" fmla="*/ 2165322 w 3063317"/>
              <a:gd name="connsiteY7" fmla="*/ 41406 h 1305912"/>
              <a:gd name="connsiteX8" fmla="*/ 1936814 w 3063317"/>
              <a:gd name="connsiteY8" fmla="*/ 541257 h 1305912"/>
              <a:gd name="connsiteX9" fmla="*/ 2083178 w 3063317"/>
              <a:gd name="connsiteY9" fmla="*/ 744487 h 1305912"/>
              <a:gd name="connsiteX10" fmla="*/ 2378294 w 3063317"/>
              <a:gd name="connsiteY10" fmla="*/ 948038 h 1305912"/>
              <a:gd name="connsiteX11" fmla="*/ 2702178 w 3063317"/>
              <a:gd name="connsiteY11" fmla="*/ 1065534 h 1305912"/>
              <a:gd name="connsiteX12" fmla="*/ 3063317 w 3063317"/>
              <a:gd name="connsiteY12" fmla="*/ 1129042 h 1305912"/>
              <a:gd name="connsiteX0" fmla="*/ 0 w 3063317"/>
              <a:gd name="connsiteY0" fmla="*/ 1305912 h 1305912"/>
              <a:gd name="connsiteX1" fmla="*/ 286763 w 3063317"/>
              <a:gd name="connsiteY1" fmla="*/ 1251294 h 1305912"/>
              <a:gd name="connsiteX2" fmla="*/ 532561 w 3063317"/>
              <a:gd name="connsiteY2" fmla="*/ 1073785 h 1305912"/>
              <a:gd name="connsiteX3" fmla="*/ 778358 w 3063317"/>
              <a:gd name="connsiteY3" fmla="*/ 732421 h 1305912"/>
              <a:gd name="connsiteX4" fmla="*/ 1082123 w 3063317"/>
              <a:gd name="connsiteY4" fmla="*/ 466554 h 1305912"/>
              <a:gd name="connsiteX5" fmla="*/ 1308962 w 3063317"/>
              <a:gd name="connsiteY5" fmla="*/ 275389 h 1305912"/>
              <a:gd name="connsiteX6" fmla="*/ 1658719 w 3063317"/>
              <a:gd name="connsiteY6" fmla="*/ 55487 h 1305912"/>
              <a:gd name="connsiteX7" fmla="*/ 2165322 w 3063317"/>
              <a:gd name="connsiteY7" fmla="*/ 41406 h 1305912"/>
              <a:gd name="connsiteX8" fmla="*/ 1936814 w 3063317"/>
              <a:gd name="connsiteY8" fmla="*/ 541257 h 1305912"/>
              <a:gd name="connsiteX9" fmla="*/ 2083178 w 3063317"/>
              <a:gd name="connsiteY9" fmla="*/ 744487 h 1305912"/>
              <a:gd name="connsiteX10" fmla="*/ 2378294 w 3063317"/>
              <a:gd name="connsiteY10" fmla="*/ 948038 h 1305912"/>
              <a:gd name="connsiteX11" fmla="*/ 2702178 w 3063317"/>
              <a:gd name="connsiteY11" fmla="*/ 1065534 h 1305912"/>
              <a:gd name="connsiteX12" fmla="*/ 3063317 w 3063317"/>
              <a:gd name="connsiteY12" fmla="*/ 1129042 h 1305912"/>
              <a:gd name="connsiteX0" fmla="*/ 0 w 3063317"/>
              <a:gd name="connsiteY0" fmla="*/ 1305912 h 1305912"/>
              <a:gd name="connsiteX1" fmla="*/ 286763 w 3063317"/>
              <a:gd name="connsiteY1" fmla="*/ 1251294 h 1305912"/>
              <a:gd name="connsiteX2" fmla="*/ 510720 w 3063317"/>
              <a:gd name="connsiteY2" fmla="*/ 1031736 h 1305912"/>
              <a:gd name="connsiteX3" fmla="*/ 778358 w 3063317"/>
              <a:gd name="connsiteY3" fmla="*/ 732421 h 1305912"/>
              <a:gd name="connsiteX4" fmla="*/ 1082123 w 3063317"/>
              <a:gd name="connsiteY4" fmla="*/ 466554 h 1305912"/>
              <a:gd name="connsiteX5" fmla="*/ 1308962 w 3063317"/>
              <a:gd name="connsiteY5" fmla="*/ 275389 h 1305912"/>
              <a:gd name="connsiteX6" fmla="*/ 1658719 w 3063317"/>
              <a:gd name="connsiteY6" fmla="*/ 55487 h 1305912"/>
              <a:gd name="connsiteX7" fmla="*/ 2165322 w 3063317"/>
              <a:gd name="connsiteY7" fmla="*/ 41406 h 1305912"/>
              <a:gd name="connsiteX8" fmla="*/ 1936814 w 3063317"/>
              <a:gd name="connsiteY8" fmla="*/ 541257 h 1305912"/>
              <a:gd name="connsiteX9" fmla="*/ 2083178 w 3063317"/>
              <a:gd name="connsiteY9" fmla="*/ 744487 h 1305912"/>
              <a:gd name="connsiteX10" fmla="*/ 2378294 w 3063317"/>
              <a:gd name="connsiteY10" fmla="*/ 948038 h 1305912"/>
              <a:gd name="connsiteX11" fmla="*/ 2702178 w 3063317"/>
              <a:gd name="connsiteY11" fmla="*/ 1065534 h 1305912"/>
              <a:gd name="connsiteX12" fmla="*/ 3063317 w 3063317"/>
              <a:gd name="connsiteY12" fmla="*/ 1129042 h 1305912"/>
              <a:gd name="connsiteX0" fmla="*/ 0 w 3063317"/>
              <a:gd name="connsiteY0" fmla="*/ 1299511 h 1299511"/>
              <a:gd name="connsiteX1" fmla="*/ 286763 w 3063317"/>
              <a:gd name="connsiteY1" fmla="*/ 1244893 h 1299511"/>
              <a:gd name="connsiteX2" fmla="*/ 510720 w 3063317"/>
              <a:gd name="connsiteY2" fmla="*/ 1025335 h 1299511"/>
              <a:gd name="connsiteX3" fmla="*/ 778358 w 3063317"/>
              <a:gd name="connsiteY3" fmla="*/ 726020 h 1299511"/>
              <a:gd name="connsiteX4" fmla="*/ 1082123 w 3063317"/>
              <a:gd name="connsiteY4" fmla="*/ 460153 h 1299511"/>
              <a:gd name="connsiteX5" fmla="*/ 1308962 w 3063317"/>
              <a:gd name="connsiteY5" fmla="*/ 268988 h 1299511"/>
              <a:gd name="connsiteX6" fmla="*/ 1651439 w 3063317"/>
              <a:gd name="connsiteY6" fmla="*/ 67107 h 1299511"/>
              <a:gd name="connsiteX7" fmla="*/ 2165322 w 3063317"/>
              <a:gd name="connsiteY7" fmla="*/ 35005 h 1299511"/>
              <a:gd name="connsiteX8" fmla="*/ 1936814 w 3063317"/>
              <a:gd name="connsiteY8" fmla="*/ 534856 h 1299511"/>
              <a:gd name="connsiteX9" fmla="*/ 2083178 w 3063317"/>
              <a:gd name="connsiteY9" fmla="*/ 738086 h 1299511"/>
              <a:gd name="connsiteX10" fmla="*/ 2378294 w 3063317"/>
              <a:gd name="connsiteY10" fmla="*/ 941637 h 1299511"/>
              <a:gd name="connsiteX11" fmla="*/ 2702178 w 3063317"/>
              <a:gd name="connsiteY11" fmla="*/ 1059133 h 1299511"/>
              <a:gd name="connsiteX12" fmla="*/ 3063317 w 3063317"/>
              <a:gd name="connsiteY12" fmla="*/ 1122641 h 1299511"/>
              <a:gd name="connsiteX0" fmla="*/ 0 w 3063317"/>
              <a:gd name="connsiteY0" fmla="*/ 1286169 h 1286169"/>
              <a:gd name="connsiteX1" fmla="*/ 286763 w 3063317"/>
              <a:gd name="connsiteY1" fmla="*/ 1231551 h 1286169"/>
              <a:gd name="connsiteX2" fmla="*/ 510720 w 3063317"/>
              <a:gd name="connsiteY2" fmla="*/ 1011993 h 1286169"/>
              <a:gd name="connsiteX3" fmla="*/ 778358 w 3063317"/>
              <a:gd name="connsiteY3" fmla="*/ 712678 h 1286169"/>
              <a:gd name="connsiteX4" fmla="*/ 1082123 w 3063317"/>
              <a:gd name="connsiteY4" fmla="*/ 446811 h 1286169"/>
              <a:gd name="connsiteX5" fmla="*/ 1308962 w 3063317"/>
              <a:gd name="connsiteY5" fmla="*/ 255646 h 1286169"/>
              <a:gd name="connsiteX6" fmla="*/ 1651439 w 3063317"/>
              <a:gd name="connsiteY6" fmla="*/ 53765 h 1286169"/>
              <a:gd name="connsiteX7" fmla="*/ 2165322 w 3063317"/>
              <a:gd name="connsiteY7" fmla="*/ 21663 h 1286169"/>
              <a:gd name="connsiteX8" fmla="*/ 2067862 w 3063317"/>
              <a:gd name="connsiteY8" fmla="*/ 341301 h 1286169"/>
              <a:gd name="connsiteX9" fmla="*/ 2083178 w 3063317"/>
              <a:gd name="connsiteY9" fmla="*/ 724744 h 1286169"/>
              <a:gd name="connsiteX10" fmla="*/ 2378294 w 3063317"/>
              <a:gd name="connsiteY10" fmla="*/ 928295 h 1286169"/>
              <a:gd name="connsiteX11" fmla="*/ 2702178 w 3063317"/>
              <a:gd name="connsiteY11" fmla="*/ 1045791 h 1286169"/>
              <a:gd name="connsiteX12" fmla="*/ 3063317 w 3063317"/>
              <a:gd name="connsiteY12" fmla="*/ 1109299 h 1286169"/>
              <a:gd name="connsiteX0" fmla="*/ 0 w 3063317"/>
              <a:gd name="connsiteY0" fmla="*/ 1316503 h 1316503"/>
              <a:gd name="connsiteX1" fmla="*/ 286763 w 3063317"/>
              <a:gd name="connsiteY1" fmla="*/ 1261885 h 1316503"/>
              <a:gd name="connsiteX2" fmla="*/ 510720 w 3063317"/>
              <a:gd name="connsiteY2" fmla="*/ 1042327 h 1316503"/>
              <a:gd name="connsiteX3" fmla="*/ 778358 w 3063317"/>
              <a:gd name="connsiteY3" fmla="*/ 743012 h 1316503"/>
              <a:gd name="connsiteX4" fmla="*/ 1082123 w 3063317"/>
              <a:gd name="connsiteY4" fmla="*/ 477145 h 1316503"/>
              <a:gd name="connsiteX5" fmla="*/ 1308962 w 3063317"/>
              <a:gd name="connsiteY5" fmla="*/ 285980 h 1316503"/>
              <a:gd name="connsiteX6" fmla="*/ 1651439 w 3063317"/>
              <a:gd name="connsiteY6" fmla="*/ 84099 h 1316503"/>
              <a:gd name="connsiteX7" fmla="*/ 2099798 w 3063317"/>
              <a:gd name="connsiteY7" fmla="*/ 15955 h 1316503"/>
              <a:gd name="connsiteX8" fmla="*/ 2067862 w 3063317"/>
              <a:gd name="connsiteY8" fmla="*/ 371635 h 1316503"/>
              <a:gd name="connsiteX9" fmla="*/ 2083178 w 3063317"/>
              <a:gd name="connsiteY9" fmla="*/ 755078 h 1316503"/>
              <a:gd name="connsiteX10" fmla="*/ 2378294 w 3063317"/>
              <a:gd name="connsiteY10" fmla="*/ 958629 h 1316503"/>
              <a:gd name="connsiteX11" fmla="*/ 2702178 w 3063317"/>
              <a:gd name="connsiteY11" fmla="*/ 1076125 h 1316503"/>
              <a:gd name="connsiteX12" fmla="*/ 3063317 w 3063317"/>
              <a:gd name="connsiteY12" fmla="*/ 1139633 h 1316503"/>
              <a:gd name="connsiteX0" fmla="*/ 0 w 3063317"/>
              <a:gd name="connsiteY0" fmla="*/ 1316503 h 1316503"/>
              <a:gd name="connsiteX1" fmla="*/ 286763 w 3063317"/>
              <a:gd name="connsiteY1" fmla="*/ 1261885 h 1316503"/>
              <a:gd name="connsiteX2" fmla="*/ 510720 w 3063317"/>
              <a:gd name="connsiteY2" fmla="*/ 1042327 h 1316503"/>
              <a:gd name="connsiteX3" fmla="*/ 778358 w 3063317"/>
              <a:gd name="connsiteY3" fmla="*/ 743012 h 1316503"/>
              <a:gd name="connsiteX4" fmla="*/ 1082123 w 3063317"/>
              <a:gd name="connsiteY4" fmla="*/ 477145 h 1316503"/>
              <a:gd name="connsiteX5" fmla="*/ 1308962 w 3063317"/>
              <a:gd name="connsiteY5" fmla="*/ 285980 h 1316503"/>
              <a:gd name="connsiteX6" fmla="*/ 1651439 w 3063317"/>
              <a:gd name="connsiteY6" fmla="*/ 84099 h 1316503"/>
              <a:gd name="connsiteX7" fmla="*/ 2099798 w 3063317"/>
              <a:gd name="connsiteY7" fmla="*/ 15955 h 1316503"/>
              <a:gd name="connsiteX8" fmla="*/ 2067862 w 3063317"/>
              <a:gd name="connsiteY8" fmla="*/ 371635 h 1316503"/>
              <a:gd name="connsiteX9" fmla="*/ 2141421 w 3063317"/>
              <a:gd name="connsiteY9" fmla="*/ 719035 h 1316503"/>
              <a:gd name="connsiteX10" fmla="*/ 2378294 w 3063317"/>
              <a:gd name="connsiteY10" fmla="*/ 958629 h 1316503"/>
              <a:gd name="connsiteX11" fmla="*/ 2702178 w 3063317"/>
              <a:gd name="connsiteY11" fmla="*/ 1076125 h 1316503"/>
              <a:gd name="connsiteX12" fmla="*/ 3063317 w 3063317"/>
              <a:gd name="connsiteY12" fmla="*/ 1139633 h 1316503"/>
              <a:gd name="connsiteX0" fmla="*/ 0 w 3063317"/>
              <a:gd name="connsiteY0" fmla="*/ 1314912 h 1314912"/>
              <a:gd name="connsiteX1" fmla="*/ 286763 w 3063317"/>
              <a:gd name="connsiteY1" fmla="*/ 1260294 h 1314912"/>
              <a:gd name="connsiteX2" fmla="*/ 510720 w 3063317"/>
              <a:gd name="connsiteY2" fmla="*/ 1040736 h 1314912"/>
              <a:gd name="connsiteX3" fmla="*/ 778358 w 3063317"/>
              <a:gd name="connsiteY3" fmla="*/ 741421 h 1314912"/>
              <a:gd name="connsiteX4" fmla="*/ 1082123 w 3063317"/>
              <a:gd name="connsiteY4" fmla="*/ 475554 h 1314912"/>
              <a:gd name="connsiteX5" fmla="*/ 1308962 w 3063317"/>
              <a:gd name="connsiteY5" fmla="*/ 284389 h 1314912"/>
              <a:gd name="connsiteX6" fmla="*/ 1651439 w 3063317"/>
              <a:gd name="connsiteY6" fmla="*/ 82508 h 1314912"/>
              <a:gd name="connsiteX7" fmla="*/ 2099798 w 3063317"/>
              <a:gd name="connsiteY7" fmla="*/ 14364 h 1314912"/>
              <a:gd name="connsiteX8" fmla="*/ 2095018 w 3063317"/>
              <a:gd name="connsiteY8" fmla="*/ 346804 h 1314912"/>
              <a:gd name="connsiteX9" fmla="*/ 2067862 w 3063317"/>
              <a:gd name="connsiteY9" fmla="*/ 370044 h 1314912"/>
              <a:gd name="connsiteX10" fmla="*/ 2141421 w 3063317"/>
              <a:gd name="connsiteY10" fmla="*/ 717444 h 1314912"/>
              <a:gd name="connsiteX11" fmla="*/ 2378294 w 3063317"/>
              <a:gd name="connsiteY11" fmla="*/ 957038 h 1314912"/>
              <a:gd name="connsiteX12" fmla="*/ 2702178 w 3063317"/>
              <a:gd name="connsiteY12" fmla="*/ 1074534 h 1314912"/>
              <a:gd name="connsiteX13" fmla="*/ 3063317 w 3063317"/>
              <a:gd name="connsiteY13" fmla="*/ 1138042 h 1314912"/>
              <a:gd name="connsiteX0" fmla="*/ 0 w 3063317"/>
              <a:gd name="connsiteY0" fmla="*/ 1314912 h 1314912"/>
              <a:gd name="connsiteX1" fmla="*/ 286763 w 3063317"/>
              <a:gd name="connsiteY1" fmla="*/ 1260294 h 1314912"/>
              <a:gd name="connsiteX2" fmla="*/ 510720 w 3063317"/>
              <a:gd name="connsiteY2" fmla="*/ 1040736 h 1314912"/>
              <a:gd name="connsiteX3" fmla="*/ 778358 w 3063317"/>
              <a:gd name="connsiteY3" fmla="*/ 741421 h 1314912"/>
              <a:gd name="connsiteX4" fmla="*/ 1082123 w 3063317"/>
              <a:gd name="connsiteY4" fmla="*/ 475554 h 1314912"/>
              <a:gd name="connsiteX5" fmla="*/ 1308962 w 3063317"/>
              <a:gd name="connsiteY5" fmla="*/ 284389 h 1314912"/>
              <a:gd name="connsiteX6" fmla="*/ 1651439 w 3063317"/>
              <a:gd name="connsiteY6" fmla="*/ 82508 h 1314912"/>
              <a:gd name="connsiteX7" fmla="*/ 2099798 w 3063317"/>
              <a:gd name="connsiteY7" fmla="*/ 14364 h 1314912"/>
              <a:gd name="connsiteX8" fmla="*/ 2095018 w 3063317"/>
              <a:gd name="connsiteY8" fmla="*/ 346804 h 1314912"/>
              <a:gd name="connsiteX9" fmla="*/ 2096984 w 3063317"/>
              <a:gd name="connsiteY9" fmla="*/ 514214 h 1314912"/>
              <a:gd name="connsiteX10" fmla="*/ 2141421 w 3063317"/>
              <a:gd name="connsiteY10" fmla="*/ 717444 h 1314912"/>
              <a:gd name="connsiteX11" fmla="*/ 2378294 w 3063317"/>
              <a:gd name="connsiteY11" fmla="*/ 957038 h 1314912"/>
              <a:gd name="connsiteX12" fmla="*/ 2702178 w 3063317"/>
              <a:gd name="connsiteY12" fmla="*/ 1074534 h 1314912"/>
              <a:gd name="connsiteX13" fmla="*/ 3063317 w 3063317"/>
              <a:gd name="connsiteY13" fmla="*/ 1138042 h 1314912"/>
              <a:gd name="connsiteX0" fmla="*/ 0 w 3063317"/>
              <a:gd name="connsiteY0" fmla="*/ 1310883 h 1310883"/>
              <a:gd name="connsiteX1" fmla="*/ 286763 w 3063317"/>
              <a:gd name="connsiteY1" fmla="*/ 1256265 h 1310883"/>
              <a:gd name="connsiteX2" fmla="*/ 510720 w 3063317"/>
              <a:gd name="connsiteY2" fmla="*/ 1036707 h 1310883"/>
              <a:gd name="connsiteX3" fmla="*/ 778358 w 3063317"/>
              <a:gd name="connsiteY3" fmla="*/ 737392 h 1310883"/>
              <a:gd name="connsiteX4" fmla="*/ 1082123 w 3063317"/>
              <a:gd name="connsiteY4" fmla="*/ 471525 h 1310883"/>
              <a:gd name="connsiteX5" fmla="*/ 1308962 w 3063317"/>
              <a:gd name="connsiteY5" fmla="*/ 280360 h 1310883"/>
              <a:gd name="connsiteX6" fmla="*/ 1651439 w 3063317"/>
              <a:gd name="connsiteY6" fmla="*/ 78479 h 1310883"/>
              <a:gd name="connsiteX7" fmla="*/ 2099798 w 3063317"/>
              <a:gd name="connsiteY7" fmla="*/ 10335 h 1310883"/>
              <a:gd name="connsiteX8" fmla="*/ 2131421 w 3063317"/>
              <a:gd name="connsiteY8" fmla="*/ 282704 h 1310883"/>
              <a:gd name="connsiteX9" fmla="*/ 2096984 w 3063317"/>
              <a:gd name="connsiteY9" fmla="*/ 510185 h 1310883"/>
              <a:gd name="connsiteX10" fmla="*/ 2141421 w 3063317"/>
              <a:gd name="connsiteY10" fmla="*/ 713415 h 1310883"/>
              <a:gd name="connsiteX11" fmla="*/ 2378294 w 3063317"/>
              <a:gd name="connsiteY11" fmla="*/ 953009 h 1310883"/>
              <a:gd name="connsiteX12" fmla="*/ 2702178 w 3063317"/>
              <a:gd name="connsiteY12" fmla="*/ 1070505 h 1310883"/>
              <a:gd name="connsiteX13" fmla="*/ 3063317 w 3063317"/>
              <a:gd name="connsiteY13" fmla="*/ 1134013 h 1310883"/>
              <a:gd name="connsiteX0" fmla="*/ 0 w 3063317"/>
              <a:gd name="connsiteY0" fmla="*/ 1308911 h 1308911"/>
              <a:gd name="connsiteX1" fmla="*/ 286763 w 3063317"/>
              <a:gd name="connsiteY1" fmla="*/ 1254293 h 1308911"/>
              <a:gd name="connsiteX2" fmla="*/ 510720 w 3063317"/>
              <a:gd name="connsiteY2" fmla="*/ 1034735 h 1308911"/>
              <a:gd name="connsiteX3" fmla="*/ 778358 w 3063317"/>
              <a:gd name="connsiteY3" fmla="*/ 735420 h 1308911"/>
              <a:gd name="connsiteX4" fmla="*/ 1082123 w 3063317"/>
              <a:gd name="connsiteY4" fmla="*/ 469553 h 1308911"/>
              <a:gd name="connsiteX5" fmla="*/ 1308962 w 3063317"/>
              <a:gd name="connsiteY5" fmla="*/ 278388 h 1308911"/>
              <a:gd name="connsiteX6" fmla="*/ 1658719 w 3063317"/>
              <a:gd name="connsiteY6" fmla="*/ 88521 h 1308911"/>
              <a:gd name="connsiteX7" fmla="*/ 2099798 w 3063317"/>
              <a:gd name="connsiteY7" fmla="*/ 8363 h 1308911"/>
              <a:gd name="connsiteX8" fmla="*/ 2131421 w 3063317"/>
              <a:gd name="connsiteY8" fmla="*/ 280732 h 1308911"/>
              <a:gd name="connsiteX9" fmla="*/ 2096984 w 3063317"/>
              <a:gd name="connsiteY9" fmla="*/ 508213 h 1308911"/>
              <a:gd name="connsiteX10" fmla="*/ 2141421 w 3063317"/>
              <a:gd name="connsiteY10" fmla="*/ 711443 h 1308911"/>
              <a:gd name="connsiteX11" fmla="*/ 2378294 w 3063317"/>
              <a:gd name="connsiteY11" fmla="*/ 951037 h 1308911"/>
              <a:gd name="connsiteX12" fmla="*/ 2702178 w 3063317"/>
              <a:gd name="connsiteY12" fmla="*/ 1068533 h 1308911"/>
              <a:gd name="connsiteX13" fmla="*/ 3063317 w 3063317"/>
              <a:gd name="connsiteY13" fmla="*/ 1132041 h 1308911"/>
              <a:gd name="connsiteX0" fmla="*/ 0 w 3063317"/>
              <a:gd name="connsiteY0" fmla="*/ 1308911 h 1308911"/>
              <a:gd name="connsiteX1" fmla="*/ 286763 w 3063317"/>
              <a:gd name="connsiteY1" fmla="*/ 1254293 h 1308911"/>
              <a:gd name="connsiteX2" fmla="*/ 510720 w 3063317"/>
              <a:gd name="connsiteY2" fmla="*/ 1034735 h 1308911"/>
              <a:gd name="connsiteX3" fmla="*/ 778358 w 3063317"/>
              <a:gd name="connsiteY3" fmla="*/ 735420 h 1308911"/>
              <a:gd name="connsiteX4" fmla="*/ 1041257 w 3063317"/>
              <a:gd name="connsiteY4" fmla="*/ 482252 h 1308911"/>
              <a:gd name="connsiteX5" fmla="*/ 1308962 w 3063317"/>
              <a:gd name="connsiteY5" fmla="*/ 278388 h 1308911"/>
              <a:gd name="connsiteX6" fmla="*/ 1658719 w 3063317"/>
              <a:gd name="connsiteY6" fmla="*/ 88521 h 1308911"/>
              <a:gd name="connsiteX7" fmla="*/ 2099798 w 3063317"/>
              <a:gd name="connsiteY7" fmla="*/ 8363 h 1308911"/>
              <a:gd name="connsiteX8" fmla="*/ 2131421 w 3063317"/>
              <a:gd name="connsiteY8" fmla="*/ 280732 h 1308911"/>
              <a:gd name="connsiteX9" fmla="*/ 2096984 w 3063317"/>
              <a:gd name="connsiteY9" fmla="*/ 508213 h 1308911"/>
              <a:gd name="connsiteX10" fmla="*/ 2141421 w 3063317"/>
              <a:gd name="connsiteY10" fmla="*/ 711443 h 1308911"/>
              <a:gd name="connsiteX11" fmla="*/ 2378294 w 3063317"/>
              <a:gd name="connsiteY11" fmla="*/ 951037 h 1308911"/>
              <a:gd name="connsiteX12" fmla="*/ 2702178 w 3063317"/>
              <a:gd name="connsiteY12" fmla="*/ 1068533 h 1308911"/>
              <a:gd name="connsiteX13" fmla="*/ 3063317 w 3063317"/>
              <a:gd name="connsiteY13" fmla="*/ 1132041 h 1308911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096984 w 3063317"/>
              <a:gd name="connsiteY9" fmla="*/ 509360 h 1310058"/>
              <a:gd name="connsiteX10" fmla="*/ 2141421 w 3063317"/>
              <a:gd name="connsiteY10" fmla="*/ 712590 h 1310058"/>
              <a:gd name="connsiteX11" fmla="*/ 2378294 w 3063317"/>
              <a:gd name="connsiteY11" fmla="*/ 952184 h 1310058"/>
              <a:gd name="connsiteX12" fmla="*/ 2702178 w 3063317"/>
              <a:gd name="connsiteY12" fmla="*/ 1069680 h 1310058"/>
              <a:gd name="connsiteX13" fmla="*/ 3063317 w 3063317"/>
              <a:gd name="connsiteY13" fmla="*/ 1133188 h 1310058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096984 w 3063317"/>
              <a:gd name="connsiteY9" fmla="*/ 509360 h 1310058"/>
              <a:gd name="connsiteX10" fmla="*/ 2141421 w 3063317"/>
              <a:gd name="connsiteY10" fmla="*/ 712590 h 1310058"/>
              <a:gd name="connsiteX11" fmla="*/ 2405538 w 3063317"/>
              <a:gd name="connsiteY11" fmla="*/ 882345 h 1310058"/>
              <a:gd name="connsiteX12" fmla="*/ 2702178 w 3063317"/>
              <a:gd name="connsiteY12" fmla="*/ 1069680 h 1310058"/>
              <a:gd name="connsiteX13" fmla="*/ 3063317 w 3063317"/>
              <a:gd name="connsiteY13" fmla="*/ 1133188 h 1310058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096984 w 3063317"/>
              <a:gd name="connsiteY9" fmla="*/ 509360 h 1310058"/>
              <a:gd name="connsiteX10" fmla="*/ 2195909 w 3063317"/>
              <a:gd name="connsiteY10" fmla="*/ 687194 h 1310058"/>
              <a:gd name="connsiteX11" fmla="*/ 2405538 w 3063317"/>
              <a:gd name="connsiteY11" fmla="*/ 882345 h 1310058"/>
              <a:gd name="connsiteX12" fmla="*/ 2702178 w 3063317"/>
              <a:gd name="connsiteY12" fmla="*/ 1069680 h 1310058"/>
              <a:gd name="connsiteX13" fmla="*/ 3063317 w 3063317"/>
              <a:gd name="connsiteY13" fmla="*/ 1133188 h 1310058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144661 w 3063317"/>
              <a:gd name="connsiteY9" fmla="*/ 503011 h 1310058"/>
              <a:gd name="connsiteX10" fmla="*/ 2195909 w 3063317"/>
              <a:gd name="connsiteY10" fmla="*/ 687194 h 1310058"/>
              <a:gd name="connsiteX11" fmla="*/ 2405538 w 3063317"/>
              <a:gd name="connsiteY11" fmla="*/ 882345 h 1310058"/>
              <a:gd name="connsiteX12" fmla="*/ 2702178 w 3063317"/>
              <a:gd name="connsiteY12" fmla="*/ 1069680 h 1310058"/>
              <a:gd name="connsiteX13" fmla="*/ 3063317 w 3063317"/>
              <a:gd name="connsiteY13" fmla="*/ 1133188 h 1310058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144661 w 3063317"/>
              <a:gd name="connsiteY9" fmla="*/ 503011 h 1310058"/>
              <a:gd name="connsiteX10" fmla="*/ 2195909 w 3063317"/>
              <a:gd name="connsiteY10" fmla="*/ 687194 h 1310058"/>
              <a:gd name="connsiteX11" fmla="*/ 2405538 w 3063317"/>
              <a:gd name="connsiteY11" fmla="*/ 882345 h 1310058"/>
              <a:gd name="connsiteX12" fmla="*/ 2736233 w 3063317"/>
              <a:gd name="connsiteY12" fmla="*/ 1037935 h 1310058"/>
              <a:gd name="connsiteX13" fmla="*/ 3063317 w 3063317"/>
              <a:gd name="connsiteY13" fmla="*/ 1133188 h 1310058"/>
              <a:gd name="connsiteX0" fmla="*/ 0 w 3090561"/>
              <a:gd name="connsiteY0" fmla="*/ 1310058 h 1310058"/>
              <a:gd name="connsiteX1" fmla="*/ 286763 w 3090561"/>
              <a:gd name="connsiteY1" fmla="*/ 1255440 h 1310058"/>
              <a:gd name="connsiteX2" fmla="*/ 510720 w 3090561"/>
              <a:gd name="connsiteY2" fmla="*/ 1035882 h 1310058"/>
              <a:gd name="connsiteX3" fmla="*/ 778358 w 3090561"/>
              <a:gd name="connsiteY3" fmla="*/ 736567 h 1310058"/>
              <a:gd name="connsiteX4" fmla="*/ 1041257 w 3090561"/>
              <a:gd name="connsiteY4" fmla="*/ 483399 h 1310058"/>
              <a:gd name="connsiteX5" fmla="*/ 1308962 w 3090561"/>
              <a:gd name="connsiteY5" fmla="*/ 279535 h 1310058"/>
              <a:gd name="connsiteX6" fmla="*/ 1658719 w 3090561"/>
              <a:gd name="connsiteY6" fmla="*/ 89668 h 1310058"/>
              <a:gd name="connsiteX7" fmla="*/ 2099798 w 3090561"/>
              <a:gd name="connsiteY7" fmla="*/ 9510 h 1310058"/>
              <a:gd name="connsiteX8" fmla="*/ 2131421 w 3090561"/>
              <a:gd name="connsiteY8" fmla="*/ 281879 h 1310058"/>
              <a:gd name="connsiteX9" fmla="*/ 2144661 w 3090561"/>
              <a:gd name="connsiteY9" fmla="*/ 503011 h 1310058"/>
              <a:gd name="connsiteX10" fmla="*/ 2195909 w 3090561"/>
              <a:gd name="connsiteY10" fmla="*/ 687194 h 1310058"/>
              <a:gd name="connsiteX11" fmla="*/ 2405538 w 3090561"/>
              <a:gd name="connsiteY11" fmla="*/ 882345 h 1310058"/>
              <a:gd name="connsiteX12" fmla="*/ 2736233 w 3090561"/>
              <a:gd name="connsiteY12" fmla="*/ 1037935 h 1310058"/>
              <a:gd name="connsiteX13" fmla="*/ 3090561 w 3090561"/>
              <a:gd name="connsiteY13" fmla="*/ 1082396 h 1310058"/>
              <a:gd name="connsiteX0" fmla="*/ 0 w 3090561"/>
              <a:gd name="connsiteY0" fmla="*/ 1310886 h 1310886"/>
              <a:gd name="connsiteX1" fmla="*/ 286763 w 3090561"/>
              <a:gd name="connsiteY1" fmla="*/ 1256268 h 1310886"/>
              <a:gd name="connsiteX2" fmla="*/ 510720 w 3090561"/>
              <a:gd name="connsiteY2" fmla="*/ 1036710 h 1310886"/>
              <a:gd name="connsiteX3" fmla="*/ 778358 w 3090561"/>
              <a:gd name="connsiteY3" fmla="*/ 737395 h 1310886"/>
              <a:gd name="connsiteX4" fmla="*/ 1041257 w 3090561"/>
              <a:gd name="connsiteY4" fmla="*/ 484227 h 1310886"/>
              <a:gd name="connsiteX5" fmla="*/ 1308962 w 3090561"/>
              <a:gd name="connsiteY5" fmla="*/ 280363 h 1310886"/>
              <a:gd name="connsiteX6" fmla="*/ 1658719 w 3090561"/>
              <a:gd name="connsiteY6" fmla="*/ 90496 h 1310886"/>
              <a:gd name="connsiteX7" fmla="*/ 2099798 w 3090561"/>
              <a:gd name="connsiteY7" fmla="*/ 10338 h 1310886"/>
              <a:gd name="connsiteX8" fmla="*/ 2151854 w 3090561"/>
              <a:gd name="connsiteY8" fmla="*/ 295405 h 1310886"/>
              <a:gd name="connsiteX9" fmla="*/ 2144661 w 3090561"/>
              <a:gd name="connsiteY9" fmla="*/ 503839 h 1310886"/>
              <a:gd name="connsiteX10" fmla="*/ 2195909 w 3090561"/>
              <a:gd name="connsiteY10" fmla="*/ 688022 h 1310886"/>
              <a:gd name="connsiteX11" fmla="*/ 2405538 w 3090561"/>
              <a:gd name="connsiteY11" fmla="*/ 883173 h 1310886"/>
              <a:gd name="connsiteX12" fmla="*/ 2736233 w 3090561"/>
              <a:gd name="connsiteY12" fmla="*/ 1038763 h 1310886"/>
              <a:gd name="connsiteX13" fmla="*/ 3090561 w 3090561"/>
              <a:gd name="connsiteY13" fmla="*/ 1083224 h 131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90561" h="1310886">
                <a:moveTo>
                  <a:pt x="0" y="1310886"/>
                </a:moveTo>
                <a:cubicBezTo>
                  <a:pt x="99001" y="1302921"/>
                  <a:pt x="201643" y="1301964"/>
                  <a:pt x="286763" y="1256268"/>
                </a:cubicBezTo>
                <a:cubicBezTo>
                  <a:pt x="371883" y="1210572"/>
                  <a:pt x="428788" y="1123189"/>
                  <a:pt x="510720" y="1036710"/>
                </a:cubicBezTo>
                <a:cubicBezTo>
                  <a:pt x="592653" y="950231"/>
                  <a:pt x="689935" y="829475"/>
                  <a:pt x="778358" y="737395"/>
                </a:cubicBezTo>
                <a:cubicBezTo>
                  <a:pt x="866781" y="645315"/>
                  <a:pt x="952823" y="560399"/>
                  <a:pt x="1041257" y="484227"/>
                </a:cubicBezTo>
                <a:cubicBezTo>
                  <a:pt x="1129691" y="408055"/>
                  <a:pt x="1206052" y="345985"/>
                  <a:pt x="1308962" y="280363"/>
                </a:cubicBezTo>
                <a:cubicBezTo>
                  <a:pt x="1411872" y="214741"/>
                  <a:pt x="1533724" y="148198"/>
                  <a:pt x="1658719" y="90496"/>
                </a:cubicBezTo>
                <a:cubicBezTo>
                  <a:pt x="1783714" y="32794"/>
                  <a:pt x="2017609" y="-23813"/>
                  <a:pt x="2099798" y="10338"/>
                </a:cubicBezTo>
                <a:cubicBezTo>
                  <a:pt x="2181987" y="44489"/>
                  <a:pt x="2157177" y="236125"/>
                  <a:pt x="2151854" y="295405"/>
                </a:cubicBezTo>
                <a:cubicBezTo>
                  <a:pt x="2146531" y="354685"/>
                  <a:pt x="2137319" y="438403"/>
                  <a:pt x="2144661" y="503839"/>
                </a:cubicBezTo>
                <a:cubicBezTo>
                  <a:pt x="2152003" y="569275"/>
                  <a:pt x="2152430" y="624800"/>
                  <a:pt x="2195909" y="688022"/>
                </a:cubicBezTo>
                <a:cubicBezTo>
                  <a:pt x="2239388" y="751244"/>
                  <a:pt x="2315484" y="824716"/>
                  <a:pt x="2405538" y="883173"/>
                </a:cubicBezTo>
                <a:cubicBezTo>
                  <a:pt x="2495592" y="941630"/>
                  <a:pt x="2622063" y="1005421"/>
                  <a:pt x="2736233" y="1038763"/>
                </a:cubicBezTo>
                <a:cubicBezTo>
                  <a:pt x="2850404" y="1072105"/>
                  <a:pt x="3090561" y="1083224"/>
                  <a:pt x="3090561" y="1083224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endCxn id="14" idx="5"/>
          </p:cNvCxnSpPr>
          <p:nvPr/>
        </p:nvCxnSpPr>
        <p:spPr>
          <a:xfrm flipV="1">
            <a:off x="4621893" y="2322212"/>
            <a:ext cx="498713" cy="49842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4" idx="7"/>
          </p:cNvCxnSpPr>
          <p:nvPr/>
        </p:nvCxnSpPr>
        <p:spPr>
          <a:xfrm flipV="1">
            <a:off x="4973651" y="2195190"/>
            <a:ext cx="756824" cy="630585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5098" y="4402061"/>
            <a:ext cx="5013942" cy="1055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32" idx="11"/>
          </p:cNvCxnSpPr>
          <p:nvPr/>
        </p:nvCxnSpPr>
        <p:spPr>
          <a:xfrm flipV="1">
            <a:off x="3485803" y="4264588"/>
            <a:ext cx="101837" cy="159489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2" idx="5"/>
          </p:cNvCxnSpPr>
          <p:nvPr/>
        </p:nvCxnSpPr>
        <p:spPr>
          <a:xfrm flipV="1">
            <a:off x="2703104" y="4075209"/>
            <a:ext cx="243330" cy="337408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108514" y="3987130"/>
            <a:ext cx="320550" cy="430626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2994097" y="3383278"/>
            <a:ext cx="2280453" cy="1879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747021" y="3480089"/>
            <a:ext cx="605622" cy="2888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5235282" y="3351218"/>
            <a:ext cx="4915" cy="698678"/>
          </a:xfrm>
          <a:prstGeom prst="straightConnector1">
            <a:avLst/>
          </a:prstGeom>
          <a:ln w="76200">
            <a:solidFill>
              <a:srgbClr val="008000"/>
            </a:solidFill>
            <a:prstDash val="sysDot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298354" y="3586228"/>
            <a:ext cx="313562" cy="552349"/>
          </a:xfrm>
          <a:prstGeom prst="straightConnector1">
            <a:avLst/>
          </a:prstGeom>
          <a:ln w="76200">
            <a:solidFill>
              <a:srgbClr val="0000FF"/>
            </a:solidFill>
            <a:prstDash val="soli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reeform 73"/>
          <p:cNvSpPr/>
          <p:nvPr/>
        </p:nvSpPr>
        <p:spPr>
          <a:xfrm>
            <a:off x="4558067" y="1956424"/>
            <a:ext cx="627334" cy="368062"/>
          </a:xfrm>
          <a:custGeom>
            <a:avLst/>
            <a:gdLst>
              <a:gd name="connsiteX0" fmla="*/ 1517 w 2638252"/>
              <a:gd name="connsiteY0" fmla="*/ 1780406 h 2428325"/>
              <a:gd name="connsiteX1" fmla="*/ 15172 w 2638252"/>
              <a:gd name="connsiteY1" fmla="*/ 1288842 h 2428325"/>
              <a:gd name="connsiteX2" fmla="*/ 110760 w 2638252"/>
              <a:gd name="connsiteY2" fmla="*/ 742660 h 2428325"/>
              <a:gd name="connsiteX3" fmla="*/ 288280 w 2638252"/>
              <a:gd name="connsiteY3" fmla="*/ 333023 h 2428325"/>
              <a:gd name="connsiteX4" fmla="*/ 930084 w 2638252"/>
              <a:gd name="connsiteY4" fmla="*/ 18969 h 2428325"/>
              <a:gd name="connsiteX5" fmla="*/ 1926929 w 2638252"/>
              <a:gd name="connsiteY5" fmla="*/ 59932 h 2428325"/>
              <a:gd name="connsiteX6" fmla="*/ 2322935 w 2638252"/>
              <a:gd name="connsiteY6" fmla="*/ 264751 h 2428325"/>
              <a:gd name="connsiteX7" fmla="*/ 2568733 w 2638252"/>
              <a:gd name="connsiteY7" fmla="*/ 701696 h 2428325"/>
              <a:gd name="connsiteX8" fmla="*/ 2623354 w 2638252"/>
              <a:gd name="connsiteY8" fmla="*/ 1548279 h 2428325"/>
              <a:gd name="connsiteX9" fmla="*/ 2336591 w 2638252"/>
              <a:gd name="connsiteY9" fmla="*/ 2039843 h 2428325"/>
              <a:gd name="connsiteX10" fmla="*/ 1831341 w 2638252"/>
              <a:gd name="connsiteY10" fmla="*/ 2394861 h 2428325"/>
              <a:gd name="connsiteX11" fmla="*/ 1298780 w 2638252"/>
              <a:gd name="connsiteY11" fmla="*/ 2394861 h 2428325"/>
              <a:gd name="connsiteX12" fmla="*/ 711598 w 2638252"/>
              <a:gd name="connsiteY12" fmla="*/ 2231006 h 2428325"/>
              <a:gd name="connsiteX13" fmla="*/ 356557 w 2638252"/>
              <a:gd name="connsiteY13" fmla="*/ 2012534 h 2428325"/>
              <a:gd name="connsiteX0" fmla="*/ 1517 w 2638252"/>
              <a:gd name="connsiteY0" fmla="*/ 1783414 h 2431333"/>
              <a:gd name="connsiteX1" fmla="*/ 15172 w 2638252"/>
              <a:gd name="connsiteY1" fmla="*/ 1291850 h 2431333"/>
              <a:gd name="connsiteX2" fmla="*/ 110760 w 2638252"/>
              <a:gd name="connsiteY2" fmla="*/ 745668 h 2431333"/>
              <a:gd name="connsiteX3" fmla="*/ 479456 w 2638252"/>
              <a:gd name="connsiteY3" fmla="*/ 376995 h 2431333"/>
              <a:gd name="connsiteX4" fmla="*/ 930084 w 2638252"/>
              <a:gd name="connsiteY4" fmla="*/ 21977 h 2431333"/>
              <a:gd name="connsiteX5" fmla="*/ 1926929 w 2638252"/>
              <a:gd name="connsiteY5" fmla="*/ 62940 h 2431333"/>
              <a:gd name="connsiteX6" fmla="*/ 2322935 w 2638252"/>
              <a:gd name="connsiteY6" fmla="*/ 267759 h 2431333"/>
              <a:gd name="connsiteX7" fmla="*/ 2568733 w 2638252"/>
              <a:gd name="connsiteY7" fmla="*/ 704704 h 2431333"/>
              <a:gd name="connsiteX8" fmla="*/ 2623354 w 2638252"/>
              <a:gd name="connsiteY8" fmla="*/ 1551287 h 2431333"/>
              <a:gd name="connsiteX9" fmla="*/ 2336591 w 2638252"/>
              <a:gd name="connsiteY9" fmla="*/ 2042851 h 2431333"/>
              <a:gd name="connsiteX10" fmla="*/ 1831341 w 2638252"/>
              <a:gd name="connsiteY10" fmla="*/ 2397869 h 2431333"/>
              <a:gd name="connsiteX11" fmla="*/ 1298780 w 2638252"/>
              <a:gd name="connsiteY11" fmla="*/ 2397869 h 2431333"/>
              <a:gd name="connsiteX12" fmla="*/ 711598 w 2638252"/>
              <a:gd name="connsiteY12" fmla="*/ 2234014 h 2431333"/>
              <a:gd name="connsiteX13" fmla="*/ 356557 w 2638252"/>
              <a:gd name="connsiteY13" fmla="*/ 2015542 h 2431333"/>
              <a:gd name="connsiteX0" fmla="*/ 5988 w 2642723"/>
              <a:gd name="connsiteY0" fmla="*/ 1783414 h 2431333"/>
              <a:gd name="connsiteX1" fmla="*/ 19643 w 2642723"/>
              <a:gd name="connsiteY1" fmla="*/ 1291850 h 2431333"/>
              <a:gd name="connsiteX2" fmla="*/ 197163 w 2642723"/>
              <a:gd name="connsiteY2" fmla="*/ 800286 h 2431333"/>
              <a:gd name="connsiteX3" fmla="*/ 483927 w 2642723"/>
              <a:gd name="connsiteY3" fmla="*/ 376995 h 2431333"/>
              <a:gd name="connsiteX4" fmla="*/ 934555 w 2642723"/>
              <a:gd name="connsiteY4" fmla="*/ 21977 h 2431333"/>
              <a:gd name="connsiteX5" fmla="*/ 1931400 w 2642723"/>
              <a:gd name="connsiteY5" fmla="*/ 62940 h 2431333"/>
              <a:gd name="connsiteX6" fmla="*/ 2327406 w 2642723"/>
              <a:gd name="connsiteY6" fmla="*/ 267759 h 2431333"/>
              <a:gd name="connsiteX7" fmla="*/ 2573204 w 2642723"/>
              <a:gd name="connsiteY7" fmla="*/ 704704 h 2431333"/>
              <a:gd name="connsiteX8" fmla="*/ 2627825 w 2642723"/>
              <a:gd name="connsiteY8" fmla="*/ 1551287 h 2431333"/>
              <a:gd name="connsiteX9" fmla="*/ 2341062 w 2642723"/>
              <a:gd name="connsiteY9" fmla="*/ 2042851 h 2431333"/>
              <a:gd name="connsiteX10" fmla="*/ 1835812 w 2642723"/>
              <a:gd name="connsiteY10" fmla="*/ 2397869 h 2431333"/>
              <a:gd name="connsiteX11" fmla="*/ 1303251 w 2642723"/>
              <a:gd name="connsiteY11" fmla="*/ 2397869 h 2431333"/>
              <a:gd name="connsiteX12" fmla="*/ 716069 w 2642723"/>
              <a:gd name="connsiteY12" fmla="*/ 2234014 h 2431333"/>
              <a:gd name="connsiteX13" fmla="*/ 361028 w 2642723"/>
              <a:gd name="connsiteY13" fmla="*/ 2015542 h 2431333"/>
              <a:gd name="connsiteX0" fmla="*/ 5988 w 2642723"/>
              <a:gd name="connsiteY0" fmla="*/ 1725169 h 2373088"/>
              <a:gd name="connsiteX1" fmla="*/ 19643 w 2642723"/>
              <a:gd name="connsiteY1" fmla="*/ 1233605 h 2373088"/>
              <a:gd name="connsiteX2" fmla="*/ 197163 w 2642723"/>
              <a:gd name="connsiteY2" fmla="*/ 742041 h 2373088"/>
              <a:gd name="connsiteX3" fmla="*/ 483927 w 2642723"/>
              <a:gd name="connsiteY3" fmla="*/ 318750 h 2373088"/>
              <a:gd name="connsiteX4" fmla="*/ 989177 w 2642723"/>
              <a:gd name="connsiteY4" fmla="*/ 86623 h 2373088"/>
              <a:gd name="connsiteX5" fmla="*/ 1931400 w 2642723"/>
              <a:gd name="connsiteY5" fmla="*/ 4695 h 2373088"/>
              <a:gd name="connsiteX6" fmla="*/ 2327406 w 2642723"/>
              <a:gd name="connsiteY6" fmla="*/ 209514 h 2373088"/>
              <a:gd name="connsiteX7" fmla="*/ 2573204 w 2642723"/>
              <a:gd name="connsiteY7" fmla="*/ 646459 h 2373088"/>
              <a:gd name="connsiteX8" fmla="*/ 2627825 w 2642723"/>
              <a:gd name="connsiteY8" fmla="*/ 1493042 h 2373088"/>
              <a:gd name="connsiteX9" fmla="*/ 2341062 w 2642723"/>
              <a:gd name="connsiteY9" fmla="*/ 1984606 h 2373088"/>
              <a:gd name="connsiteX10" fmla="*/ 1835812 w 2642723"/>
              <a:gd name="connsiteY10" fmla="*/ 2339624 h 2373088"/>
              <a:gd name="connsiteX11" fmla="*/ 1303251 w 2642723"/>
              <a:gd name="connsiteY11" fmla="*/ 2339624 h 2373088"/>
              <a:gd name="connsiteX12" fmla="*/ 716069 w 2642723"/>
              <a:gd name="connsiteY12" fmla="*/ 2175769 h 2373088"/>
              <a:gd name="connsiteX13" fmla="*/ 361028 w 2642723"/>
              <a:gd name="connsiteY13" fmla="*/ 1957297 h 2373088"/>
              <a:gd name="connsiteX0" fmla="*/ 5988 w 2642723"/>
              <a:gd name="connsiteY0" fmla="*/ 1661238 h 2309157"/>
              <a:gd name="connsiteX1" fmla="*/ 19643 w 2642723"/>
              <a:gd name="connsiteY1" fmla="*/ 1169674 h 2309157"/>
              <a:gd name="connsiteX2" fmla="*/ 197163 w 2642723"/>
              <a:gd name="connsiteY2" fmla="*/ 678110 h 2309157"/>
              <a:gd name="connsiteX3" fmla="*/ 483927 w 2642723"/>
              <a:gd name="connsiteY3" fmla="*/ 254819 h 2309157"/>
              <a:gd name="connsiteX4" fmla="*/ 989177 w 2642723"/>
              <a:gd name="connsiteY4" fmla="*/ 22692 h 2309157"/>
              <a:gd name="connsiteX5" fmla="*/ 1931400 w 2642723"/>
              <a:gd name="connsiteY5" fmla="*/ 22692 h 2309157"/>
              <a:gd name="connsiteX6" fmla="*/ 2327406 w 2642723"/>
              <a:gd name="connsiteY6" fmla="*/ 145583 h 2309157"/>
              <a:gd name="connsiteX7" fmla="*/ 2573204 w 2642723"/>
              <a:gd name="connsiteY7" fmla="*/ 582528 h 2309157"/>
              <a:gd name="connsiteX8" fmla="*/ 2627825 w 2642723"/>
              <a:gd name="connsiteY8" fmla="*/ 1429111 h 2309157"/>
              <a:gd name="connsiteX9" fmla="*/ 2341062 w 2642723"/>
              <a:gd name="connsiteY9" fmla="*/ 1920675 h 2309157"/>
              <a:gd name="connsiteX10" fmla="*/ 1835812 w 2642723"/>
              <a:gd name="connsiteY10" fmla="*/ 2275693 h 2309157"/>
              <a:gd name="connsiteX11" fmla="*/ 1303251 w 2642723"/>
              <a:gd name="connsiteY11" fmla="*/ 2275693 h 2309157"/>
              <a:gd name="connsiteX12" fmla="*/ 716069 w 2642723"/>
              <a:gd name="connsiteY12" fmla="*/ 2111838 h 2309157"/>
              <a:gd name="connsiteX13" fmla="*/ 361028 w 2642723"/>
              <a:gd name="connsiteY13" fmla="*/ 1893366 h 2309157"/>
              <a:gd name="connsiteX0" fmla="*/ 5988 w 2642723"/>
              <a:gd name="connsiteY0" fmla="*/ 1665881 h 2313800"/>
              <a:gd name="connsiteX1" fmla="*/ 19643 w 2642723"/>
              <a:gd name="connsiteY1" fmla="*/ 1174317 h 2313800"/>
              <a:gd name="connsiteX2" fmla="*/ 197163 w 2642723"/>
              <a:gd name="connsiteY2" fmla="*/ 682753 h 2313800"/>
              <a:gd name="connsiteX3" fmla="*/ 483927 w 2642723"/>
              <a:gd name="connsiteY3" fmla="*/ 259462 h 2313800"/>
              <a:gd name="connsiteX4" fmla="*/ 989177 w 2642723"/>
              <a:gd name="connsiteY4" fmla="*/ 27335 h 2313800"/>
              <a:gd name="connsiteX5" fmla="*/ 1931400 w 2642723"/>
              <a:gd name="connsiteY5" fmla="*/ 27335 h 2313800"/>
              <a:gd name="connsiteX6" fmla="*/ 2327406 w 2642723"/>
              <a:gd name="connsiteY6" fmla="*/ 232154 h 2313800"/>
              <a:gd name="connsiteX7" fmla="*/ 2573204 w 2642723"/>
              <a:gd name="connsiteY7" fmla="*/ 587171 h 2313800"/>
              <a:gd name="connsiteX8" fmla="*/ 2627825 w 2642723"/>
              <a:gd name="connsiteY8" fmla="*/ 1433754 h 2313800"/>
              <a:gd name="connsiteX9" fmla="*/ 2341062 w 2642723"/>
              <a:gd name="connsiteY9" fmla="*/ 1925318 h 2313800"/>
              <a:gd name="connsiteX10" fmla="*/ 1835812 w 2642723"/>
              <a:gd name="connsiteY10" fmla="*/ 2280336 h 2313800"/>
              <a:gd name="connsiteX11" fmla="*/ 1303251 w 2642723"/>
              <a:gd name="connsiteY11" fmla="*/ 2280336 h 2313800"/>
              <a:gd name="connsiteX12" fmla="*/ 716069 w 2642723"/>
              <a:gd name="connsiteY12" fmla="*/ 2116481 h 2313800"/>
              <a:gd name="connsiteX13" fmla="*/ 361028 w 2642723"/>
              <a:gd name="connsiteY13" fmla="*/ 1898009 h 2313800"/>
              <a:gd name="connsiteX0" fmla="*/ 1176 w 2637911"/>
              <a:gd name="connsiteY0" fmla="*/ 1665881 h 2313800"/>
              <a:gd name="connsiteX1" fmla="*/ 28487 w 2637911"/>
              <a:gd name="connsiteY1" fmla="*/ 1024117 h 2313800"/>
              <a:gd name="connsiteX2" fmla="*/ 192351 w 2637911"/>
              <a:gd name="connsiteY2" fmla="*/ 682753 h 2313800"/>
              <a:gd name="connsiteX3" fmla="*/ 479115 w 2637911"/>
              <a:gd name="connsiteY3" fmla="*/ 259462 h 2313800"/>
              <a:gd name="connsiteX4" fmla="*/ 984365 w 2637911"/>
              <a:gd name="connsiteY4" fmla="*/ 27335 h 2313800"/>
              <a:gd name="connsiteX5" fmla="*/ 1926588 w 2637911"/>
              <a:gd name="connsiteY5" fmla="*/ 27335 h 2313800"/>
              <a:gd name="connsiteX6" fmla="*/ 2322594 w 2637911"/>
              <a:gd name="connsiteY6" fmla="*/ 232154 h 2313800"/>
              <a:gd name="connsiteX7" fmla="*/ 2568392 w 2637911"/>
              <a:gd name="connsiteY7" fmla="*/ 587171 h 2313800"/>
              <a:gd name="connsiteX8" fmla="*/ 2623013 w 2637911"/>
              <a:gd name="connsiteY8" fmla="*/ 1433754 h 2313800"/>
              <a:gd name="connsiteX9" fmla="*/ 2336250 w 2637911"/>
              <a:gd name="connsiteY9" fmla="*/ 1925318 h 2313800"/>
              <a:gd name="connsiteX10" fmla="*/ 1831000 w 2637911"/>
              <a:gd name="connsiteY10" fmla="*/ 2280336 h 2313800"/>
              <a:gd name="connsiteX11" fmla="*/ 1298439 w 2637911"/>
              <a:gd name="connsiteY11" fmla="*/ 2280336 h 2313800"/>
              <a:gd name="connsiteX12" fmla="*/ 711257 w 2637911"/>
              <a:gd name="connsiteY12" fmla="*/ 2116481 h 2313800"/>
              <a:gd name="connsiteX13" fmla="*/ 356216 w 2637911"/>
              <a:gd name="connsiteY13" fmla="*/ 1898009 h 2313800"/>
              <a:gd name="connsiteX0" fmla="*/ 27785 w 2664520"/>
              <a:gd name="connsiteY0" fmla="*/ 1665881 h 2313800"/>
              <a:gd name="connsiteX1" fmla="*/ 475 w 2664520"/>
              <a:gd name="connsiteY1" fmla="*/ 1433753 h 2313800"/>
              <a:gd name="connsiteX2" fmla="*/ 55096 w 2664520"/>
              <a:gd name="connsiteY2" fmla="*/ 1024117 h 2313800"/>
              <a:gd name="connsiteX3" fmla="*/ 218960 w 2664520"/>
              <a:gd name="connsiteY3" fmla="*/ 682753 h 2313800"/>
              <a:gd name="connsiteX4" fmla="*/ 505724 w 2664520"/>
              <a:gd name="connsiteY4" fmla="*/ 259462 h 2313800"/>
              <a:gd name="connsiteX5" fmla="*/ 1010974 w 2664520"/>
              <a:gd name="connsiteY5" fmla="*/ 27335 h 2313800"/>
              <a:gd name="connsiteX6" fmla="*/ 1953197 w 2664520"/>
              <a:gd name="connsiteY6" fmla="*/ 27335 h 2313800"/>
              <a:gd name="connsiteX7" fmla="*/ 2349203 w 2664520"/>
              <a:gd name="connsiteY7" fmla="*/ 232154 h 2313800"/>
              <a:gd name="connsiteX8" fmla="*/ 2595001 w 2664520"/>
              <a:gd name="connsiteY8" fmla="*/ 587171 h 2313800"/>
              <a:gd name="connsiteX9" fmla="*/ 2649622 w 2664520"/>
              <a:gd name="connsiteY9" fmla="*/ 1433754 h 2313800"/>
              <a:gd name="connsiteX10" fmla="*/ 2362859 w 2664520"/>
              <a:gd name="connsiteY10" fmla="*/ 1925318 h 2313800"/>
              <a:gd name="connsiteX11" fmla="*/ 1857609 w 2664520"/>
              <a:gd name="connsiteY11" fmla="*/ 2280336 h 2313800"/>
              <a:gd name="connsiteX12" fmla="*/ 1325048 w 2664520"/>
              <a:gd name="connsiteY12" fmla="*/ 2280336 h 2313800"/>
              <a:gd name="connsiteX13" fmla="*/ 737866 w 2664520"/>
              <a:gd name="connsiteY13" fmla="*/ 2116481 h 2313800"/>
              <a:gd name="connsiteX14" fmla="*/ 382825 w 2664520"/>
              <a:gd name="connsiteY14" fmla="*/ 1898009 h 2313800"/>
              <a:gd name="connsiteX0" fmla="*/ 27785 w 2664520"/>
              <a:gd name="connsiteY0" fmla="*/ 1665881 h 2313800"/>
              <a:gd name="connsiteX1" fmla="*/ 475 w 2664520"/>
              <a:gd name="connsiteY1" fmla="*/ 1433753 h 2313800"/>
              <a:gd name="connsiteX2" fmla="*/ 55096 w 2664520"/>
              <a:gd name="connsiteY2" fmla="*/ 1024117 h 2313800"/>
              <a:gd name="connsiteX3" fmla="*/ 177994 w 2664520"/>
              <a:gd name="connsiteY3" fmla="*/ 669098 h 2313800"/>
              <a:gd name="connsiteX4" fmla="*/ 505724 w 2664520"/>
              <a:gd name="connsiteY4" fmla="*/ 259462 h 2313800"/>
              <a:gd name="connsiteX5" fmla="*/ 1010974 w 2664520"/>
              <a:gd name="connsiteY5" fmla="*/ 27335 h 2313800"/>
              <a:gd name="connsiteX6" fmla="*/ 1953197 w 2664520"/>
              <a:gd name="connsiteY6" fmla="*/ 27335 h 2313800"/>
              <a:gd name="connsiteX7" fmla="*/ 2349203 w 2664520"/>
              <a:gd name="connsiteY7" fmla="*/ 232154 h 2313800"/>
              <a:gd name="connsiteX8" fmla="*/ 2595001 w 2664520"/>
              <a:gd name="connsiteY8" fmla="*/ 587171 h 2313800"/>
              <a:gd name="connsiteX9" fmla="*/ 2649622 w 2664520"/>
              <a:gd name="connsiteY9" fmla="*/ 1433754 h 2313800"/>
              <a:gd name="connsiteX10" fmla="*/ 2362859 w 2664520"/>
              <a:gd name="connsiteY10" fmla="*/ 1925318 h 2313800"/>
              <a:gd name="connsiteX11" fmla="*/ 1857609 w 2664520"/>
              <a:gd name="connsiteY11" fmla="*/ 2280336 h 2313800"/>
              <a:gd name="connsiteX12" fmla="*/ 1325048 w 2664520"/>
              <a:gd name="connsiteY12" fmla="*/ 2280336 h 2313800"/>
              <a:gd name="connsiteX13" fmla="*/ 737866 w 2664520"/>
              <a:gd name="connsiteY13" fmla="*/ 2116481 h 2313800"/>
              <a:gd name="connsiteX14" fmla="*/ 382825 w 2664520"/>
              <a:gd name="connsiteY14" fmla="*/ 1898009 h 2313800"/>
              <a:gd name="connsiteX0" fmla="*/ 27785 w 2664520"/>
              <a:gd name="connsiteY0" fmla="*/ 1665881 h 2313800"/>
              <a:gd name="connsiteX1" fmla="*/ 475 w 2664520"/>
              <a:gd name="connsiteY1" fmla="*/ 1433753 h 2313800"/>
              <a:gd name="connsiteX2" fmla="*/ 55096 w 2664520"/>
              <a:gd name="connsiteY2" fmla="*/ 1024117 h 2313800"/>
              <a:gd name="connsiteX3" fmla="*/ 177994 w 2664520"/>
              <a:gd name="connsiteY3" fmla="*/ 669098 h 2313800"/>
              <a:gd name="connsiteX4" fmla="*/ 505724 w 2664520"/>
              <a:gd name="connsiteY4" fmla="*/ 259462 h 2313800"/>
              <a:gd name="connsiteX5" fmla="*/ 1010974 w 2664520"/>
              <a:gd name="connsiteY5" fmla="*/ 27335 h 2313800"/>
              <a:gd name="connsiteX6" fmla="*/ 1953197 w 2664520"/>
              <a:gd name="connsiteY6" fmla="*/ 27335 h 2313800"/>
              <a:gd name="connsiteX7" fmla="*/ 2349203 w 2664520"/>
              <a:gd name="connsiteY7" fmla="*/ 232154 h 2313800"/>
              <a:gd name="connsiteX8" fmla="*/ 2595001 w 2664520"/>
              <a:gd name="connsiteY8" fmla="*/ 587171 h 2313800"/>
              <a:gd name="connsiteX9" fmla="*/ 2649622 w 2664520"/>
              <a:gd name="connsiteY9" fmla="*/ 1433754 h 2313800"/>
              <a:gd name="connsiteX10" fmla="*/ 2362859 w 2664520"/>
              <a:gd name="connsiteY10" fmla="*/ 1925318 h 2313800"/>
              <a:gd name="connsiteX11" fmla="*/ 1857609 w 2664520"/>
              <a:gd name="connsiteY11" fmla="*/ 2280336 h 2313800"/>
              <a:gd name="connsiteX12" fmla="*/ 1325048 w 2664520"/>
              <a:gd name="connsiteY12" fmla="*/ 2280336 h 2313800"/>
              <a:gd name="connsiteX13" fmla="*/ 737866 w 2664520"/>
              <a:gd name="connsiteY13" fmla="*/ 2116481 h 2313800"/>
              <a:gd name="connsiteX14" fmla="*/ 314548 w 2664520"/>
              <a:gd name="connsiteY14" fmla="*/ 2048209 h 2313800"/>
              <a:gd name="connsiteX0" fmla="*/ 27785 w 2664520"/>
              <a:gd name="connsiteY0" fmla="*/ 1665881 h 2311164"/>
              <a:gd name="connsiteX1" fmla="*/ 475 w 2664520"/>
              <a:gd name="connsiteY1" fmla="*/ 1433753 h 2311164"/>
              <a:gd name="connsiteX2" fmla="*/ 55096 w 2664520"/>
              <a:gd name="connsiteY2" fmla="*/ 1024117 h 2311164"/>
              <a:gd name="connsiteX3" fmla="*/ 177994 w 2664520"/>
              <a:gd name="connsiteY3" fmla="*/ 669098 h 2311164"/>
              <a:gd name="connsiteX4" fmla="*/ 505724 w 2664520"/>
              <a:gd name="connsiteY4" fmla="*/ 259462 h 2311164"/>
              <a:gd name="connsiteX5" fmla="*/ 1010974 w 2664520"/>
              <a:gd name="connsiteY5" fmla="*/ 27335 h 2311164"/>
              <a:gd name="connsiteX6" fmla="*/ 1953197 w 2664520"/>
              <a:gd name="connsiteY6" fmla="*/ 27335 h 2311164"/>
              <a:gd name="connsiteX7" fmla="*/ 2349203 w 2664520"/>
              <a:gd name="connsiteY7" fmla="*/ 232154 h 2311164"/>
              <a:gd name="connsiteX8" fmla="*/ 2595001 w 2664520"/>
              <a:gd name="connsiteY8" fmla="*/ 587171 h 2311164"/>
              <a:gd name="connsiteX9" fmla="*/ 2649622 w 2664520"/>
              <a:gd name="connsiteY9" fmla="*/ 1433754 h 2311164"/>
              <a:gd name="connsiteX10" fmla="*/ 2362859 w 2664520"/>
              <a:gd name="connsiteY10" fmla="*/ 1925318 h 2311164"/>
              <a:gd name="connsiteX11" fmla="*/ 1857609 w 2664520"/>
              <a:gd name="connsiteY11" fmla="*/ 2280336 h 2311164"/>
              <a:gd name="connsiteX12" fmla="*/ 1325048 w 2664520"/>
              <a:gd name="connsiteY12" fmla="*/ 2280336 h 2311164"/>
              <a:gd name="connsiteX13" fmla="*/ 737866 w 2664520"/>
              <a:gd name="connsiteY13" fmla="*/ 2171100 h 2311164"/>
              <a:gd name="connsiteX14" fmla="*/ 314548 w 2664520"/>
              <a:gd name="connsiteY14" fmla="*/ 2048209 h 2311164"/>
              <a:gd name="connsiteX0" fmla="*/ 27785 w 2967068"/>
              <a:gd name="connsiteY0" fmla="*/ 1665881 h 2311164"/>
              <a:gd name="connsiteX1" fmla="*/ 475 w 2967068"/>
              <a:gd name="connsiteY1" fmla="*/ 1433753 h 2311164"/>
              <a:gd name="connsiteX2" fmla="*/ 55096 w 2967068"/>
              <a:gd name="connsiteY2" fmla="*/ 1024117 h 2311164"/>
              <a:gd name="connsiteX3" fmla="*/ 177994 w 2967068"/>
              <a:gd name="connsiteY3" fmla="*/ 669098 h 2311164"/>
              <a:gd name="connsiteX4" fmla="*/ 505724 w 2967068"/>
              <a:gd name="connsiteY4" fmla="*/ 259462 h 2311164"/>
              <a:gd name="connsiteX5" fmla="*/ 1010974 w 2967068"/>
              <a:gd name="connsiteY5" fmla="*/ 27335 h 2311164"/>
              <a:gd name="connsiteX6" fmla="*/ 1953197 w 2967068"/>
              <a:gd name="connsiteY6" fmla="*/ 27335 h 2311164"/>
              <a:gd name="connsiteX7" fmla="*/ 2349203 w 2967068"/>
              <a:gd name="connsiteY7" fmla="*/ 232154 h 2311164"/>
              <a:gd name="connsiteX8" fmla="*/ 2595001 w 2967068"/>
              <a:gd name="connsiteY8" fmla="*/ 587171 h 2311164"/>
              <a:gd name="connsiteX9" fmla="*/ 2963697 w 2967068"/>
              <a:gd name="connsiteY9" fmla="*/ 1379135 h 2311164"/>
              <a:gd name="connsiteX10" fmla="*/ 2362859 w 2967068"/>
              <a:gd name="connsiteY10" fmla="*/ 1925318 h 2311164"/>
              <a:gd name="connsiteX11" fmla="*/ 1857609 w 2967068"/>
              <a:gd name="connsiteY11" fmla="*/ 2280336 h 2311164"/>
              <a:gd name="connsiteX12" fmla="*/ 1325048 w 2967068"/>
              <a:gd name="connsiteY12" fmla="*/ 2280336 h 2311164"/>
              <a:gd name="connsiteX13" fmla="*/ 737866 w 2967068"/>
              <a:gd name="connsiteY13" fmla="*/ 2171100 h 2311164"/>
              <a:gd name="connsiteX14" fmla="*/ 314548 w 2967068"/>
              <a:gd name="connsiteY14" fmla="*/ 2048209 h 2311164"/>
              <a:gd name="connsiteX0" fmla="*/ 27785 w 3056246"/>
              <a:gd name="connsiteY0" fmla="*/ 1665881 h 2311164"/>
              <a:gd name="connsiteX1" fmla="*/ 475 w 3056246"/>
              <a:gd name="connsiteY1" fmla="*/ 1433753 h 2311164"/>
              <a:gd name="connsiteX2" fmla="*/ 55096 w 3056246"/>
              <a:gd name="connsiteY2" fmla="*/ 1024117 h 2311164"/>
              <a:gd name="connsiteX3" fmla="*/ 177994 w 3056246"/>
              <a:gd name="connsiteY3" fmla="*/ 669098 h 2311164"/>
              <a:gd name="connsiteX4" fmla="*/ 505724 w 3056246"/>
              <a:gd name="connsiteY4" fmla="*/ 259462 h 2311164"/>
              <a:gd name="connsiteX5" fmla="*/ 1010974 w 3056246"/>
              <a:gd name="connsiteY5" fmla="*/ 27335 h 2311164"/>
              <a:gd name="connsiteX6" fmla="*/ 1953197 w 3056246"/>
              <a:gd name="connsiteY6" fmla="*/ 27335 h 2311164"/>
              <a:gd name="connsiteX7" fmla="*/ 2349203 w 3056246"/>
              <a:gd name="connsiteY7" fmla="*/ 232154 h 2311164"/>
              <a:gd name="connsiteX8" fmla="*/ 2991008 w 3056246"/>
              <a:gd name="connsiteY8" fmla="*/ 464280 h 2311164"/>
              <a:gd name="connsiteX9" fmla="*/ 2963697 w 3056246"/>
              <a:gd name="connsiteY9" fmla="*/ 1379135 h 2311164"/>
              <a:gd name="connsiteX10" fmla="*/ 2362859 w 3056246"/>
              <a:gd name="connsiteY10" fmla="*/ 1925318 h 2311164"/>
              <a:gd name="connsiteX11" fmla="*/ 1857609 w 3056246"/>
              <a:gd name="connsiteY11" fmla="*/ 2280336 h 2311164"/>
              <a:gd name="connsiteX12" fmla="*/ 1325048 w 3056246"/>
              <a:gd name="connsiteY12" fmla="*/ 2280336 h 2311164"/>
              <a:gd name="connsiteX13" fmla="*/ 737866 w 3056246"/>
              <a:gd name="connsiteY13" fmla="*/ 2171100 h 2311164"/>
              <a:gd name="connsiteX14" fmla="*/ 314548 w 3056246"/>
              <a:gd name="connsiteY14" fmla="*/ 2048209 h 2311164"/>
              <a:gd name="connsiteX0" fmla="*/ 27785 w 3044197"/>
              <a:gd name="connsiteY0" fmla="*/ 1660534 h 2305817"/>
              <a:gd name="connsiteX1" fmla="*/ 475 w 3044197"/>
              <a:gd name="connsiteY1" fmla="*/ 1428406 h 2305817"/>
              <a:gd name="connsiteX2" fmla="*/ 55096 w 3044197"/>
              <a:gd name="connsiteY2" fmla="*/ 1018770 h 2305817"/>
              <a:gd name="connsiteX3" fmla="*/ 177994 w 3044197"/>
              <a:gd name="connsiteY3" fmla="*/ 663751 h 2305817"/>
              <a:gd name="connsiteX4" fmla="*/ 505724 w 3044197"/>
              <a:gd name="connsiteY4" fmla="*/ 254115 h 2305817"/>
              <a:gd name="connsiteX5" fmla="*/ 1010974 w 3044197"/>
              <a:gd name="connsiteY5" fmla="*/ 21988 h 2305817"/>
              <a:gd name="connsiteX6" fmla="*/ 1953197 w 3044197"/>
              <a:gd name="connsiteY6" fmla="*/ 21988 h 2305817"/>
              <a:gd name="connsiteX7" fmla="*/ 2526723 w 3044197"/>
              <a:gd name="connsiteY7" fmla="*/ 131225 h 2305817"/>
              <a:gd name="connsiteX8" fmla="*/ 2991008 w 3044197"/>
              <a:gd name="connsiteY8" fmla="*/ 458933 h 2305817"/>
              <a:gd name="connsiteX9" fmla="*/ 2963697 w 3044197"/>
              <a:gd name="connsiteY9" fmla="*/ 1373788 h 2305817"/>
              <a:gd name="connsiteX10" fmla="*/ 2362859 w 3044197"/>
              <a:gd name="connsiteY10" fmla="*/ 1919971 h 2305817"/>
              <a:gd name="connsiteX11" fmla="*/ 1857609 w 3044197"/>
              <a:gd name="connsiteY11" fmla="*/ 2274989 h 2305817"/>
              <a:gd name="connsiteX12" fmla="*/ 1325048 w 3044197"/>
              <a:gd name="connsiteY12" fmla="*/ 2274989 h 2305817"/>
              <a:gd name="connsiteX13" fmla="*/ 737866 w 3044197"/>
              <a:gd name="connsiteY13" fmla="*/ 2165753 h 2305817"/>
              <a:gd name="connsiteX14" fmla="*/ 314548 w 3044197"/>
              <a:gd name="connsiteY14" fmla="*/ 2042862 h 2305817"/>
              <a:gd name="connsiteX0" fmla="*/ 27785 w 3036632"/>
              <a:gd name="connsiteY0" fmla="*/ 1660534 h 2305817"/>
              <a:gd name="connsiteX1" fmla="*/ 475 w 3036632"/>
              <a:gd name="connsiteY1" fmla="*/ 1428406 h 2305817"/>
              <a:gd name="connsiteX2" fmla="*/ 55096 w 3036632"/>
              <a:gd name="connsiteY2" fmla="*/ 1018770 h 2305817"/>
              <a:gd name="connsiteX3" fmla="*/ 177994 w 3036632"/>
              <a:gd name="connsiteY3" fmla="*/ 663751 h 2305817"/>
              <a:gd name="connsiteX4" fmla="*/ 505724 w 3036632"/>
              <a:gd name="connsiteY4" fmla="*/ 254115 h 2305817"/>
              <a:gd name="connsiteX5" fmla="*/ 1010974 w 3036632"/>
              <a:gd name="connsiteY5" fmla="*/ 21988 h 2305817"/>
              <a:gd name="connsiteX6" fmla="*/ 1953197 w 3036632"/>
              <a:gd name="connsiteY6" fmla="*/ 21988 h 2305817"/>
              <a:gd name="connsiteX7" fmla="*/ 2526723 w 3036632"/>
              <a:gd name="connsiteY7" fmla="*/ 131225 h 2305817"/>
              <a:gd name="connsiteX8" fmla="*/ 2991008 w 3036632"/>
              <a:gd name="connsiteY8" fmla="*/ 458933 h 2305817"/>
              <a:gd name="connsiteX9" fmla="*/ 2963697 w 3036632"/>
              <a:gd name="connsiteY9" fmla="*/ 1373788 h 2305817"/>
              <a:gd name="connsiteX10" fmla="*/ 2499413 w 3036632"/>
              <a:gd name="connsiteY10" fmla="*/ 1919971 h 2305817"/>
              <a:gd name="connsiteX11" fmla="*/ 1857609 w 3036632"/>
              <a:gd name="connsiteY11" fmla="*/ 2274989 h 2305817"/>
              <a:gd name="connsiteX12" fmla="*/ 1325048 w 3036632"/>
              <a:gd name="connsiteY12" fmla="*/ 2274989 h 2305817"/>
              <a:gd name="connsiteX13" fmla="*/ 737866 w 3036632"/>
              <a:gd name="connsiteY13" fmla="*/ 2165753 h 2305817"/>
              <a:gd name="connsiteX14" fmla="*/ 314548 w 3036632"/>
              <a:gd name="connsiteY14" fmla="*/ 2042862 h 2305817"/>
              <a:gd name="connsiteX0" fmla="*/ 27785 w 3036632"/>
              <a:gd name="connsiteY0" fmla="*/ 1660534 h 2305817"/>
              <a:gd name="connsiteX1" fmla="*/ 475 w 3036632"/>
              <a:gd name="connsiteY1" fmla="*/ 1428406 h 2305817"/>
              <a:gd name="connsiteX2" fmla="*/ 55096 w 3036632"/>
              <a:gd name="connsiteY2" fmla="*/ 1018770 h 2305817"/>
              <a:gd name="connsiteX3" fmla="*/ 177994 w 3036632"/>
              <a:gd name="connsiteY3" fmla="*/ 663751 h 2305817"/>
              <a:gd name="connsiteX4" fmla="*/ 505724 w 3036632"/>
              <a:gd name="connsiteY4" fmla="*/ 254115 h 2305817"/>
              <a:gd name="connsiteX5" fmla="*/ 1010974 w 3036632"/>
              <a:gd name="connsiteY5" fmla="*/ 21988 h 2305817"/>
              <a:gd name="connsiteX6" fmla="*/ 1953197 w 3036632"/>
              <a:gd name="connsiteY6" fmla="*/ 21988 h 2305817"/>
              <a:gd name="connsiteX7" fmla="*/ 2526723 w 3036632"/>
              <a:gd name="connsiteY7" fmla="*/ 131225 h 2305817"/>
              <a:gd name="connsiteX8" fmla="*/ 2991008 w 3036632"/>
              <a:gd name="connsiteY8" fmla="*/ 622787 h 2305817"/>
              <a:gd name="connsiteX9" fmla="*/ 2963697 w 3036632"/>
              <a:gd name="connsiteY9" fmla="*/ 1373788 h 2305817"/>
              <a:gd name="connsiteX10" fmla="*/ 2499413 w 3036632"/>
              <a:gd name="connsiteY10" fmla="*/ 1919971 h 2305817"/>
              <a:gd name="connsiteX11" fmla="*/ 1857609 w 3036632"/>
              <a:gd name="connsiteY11" fmla="*/ 2274989 h 2305817"/>
              <a:gd name="connsiteX12" fmla="*/ 1325048 w 3036632"/>
              <a:gd name="connsiteY12" fmla="*/ 2274989 h 2305817"/>
              <a:gd name="connsiteX13" fmla="*/ 737866 w 3036632"/>
              <a:gd name="connsiteY13" fmla="*/ 2165753 h 2305817"/>
              <a:gd name="connsiteX14" fmla="*/ 314548 w 3036632"/>
              <a:gd name="connsiteY14" fmla="*/ 2042862 h 2305817"/>
              <a:gd name="connsiteX0" fmla="*/ 27785 w 3035676"/>
              <a:gd name="connsiteY0" fmla="*/ 1665063 h 2310346"/>
              <a:gd name="connsiteX1" fmla="*/ 475 w 3035676"/>
              <a:gd name="connsiteY1" fmla="*/ 1432935 h 2310346"/>
              <a:gd name="connsiteX2" fmla="*/ 55096 w 3035676"/>
              <a:gd name="connsiteY2" fmla="*/ 1023299 h 2310346"/>
              <a:gd name="connsiteX3" fmla="*/ 177994 w 3035676"/>
              <a:gd name="connsiteY3" fmla="*/ 668280 h 2310346"/>
              <a:gd name="connsiteX4" fmla="*/ 505724 w 3035676"/>
              <a:gd name="connsiteY4" fmla="*/ 258644 h 2310346"/>
              <a:gd name="connsiteX5" fmla="*/ 1010974 w 3035676"/>
              <a:gd name="connsiteY5" fmla="*/ 26517 h 2310346"/>
              <a:gd name="connsiteX6" fmla="*/ 1953197 w 3035676"/>
              <a:gd name="connsiteY6" fmla="*/ 26517 h 2310346"/>
              <a:gd name="connsiteX7" fmla="*/ 2540379 w 3035676"/>
              <a:gd name="connsiteY7" fmla="*/ 217681 h 2310346"/>
              <a:gd name="connsiteX8" fmla="*/ 2991008 w 3035676"/>
              <a:gd name="connsiteY8" fmla="*/ 627316 h 2310346"/>
              <a:gd name="connsiteX9" fmla="*/ 2963697 w 3035676"/>
              <a:gd name="connsiteY9" fmla="*/ 1378317 h 2310346"/>
              <a:gd name="connsiteX10" fmla="*/ 2499413 w 3035676"/>
              <a:gd name="connsiteY10" fmla="*/ 1924500 h 2310346"/>
              <a:gd name="connsiteX11" fmla="*/ 1857609 w 3035676"/>
              <a:gd name="connsiteY11" fmla="*/ 2279518 h 2310346"/>
              <a:gd name="connsiteX12" fmla="*/ 1325048 w 3035676"/>
              <a:gd name="connsiteY12" fmla="*/ 2279518 h 2310346"/>
              <a:gd name="connsiteX13" fmla="*/ 737866 w 3035676"/>
              <a:gd name="connsiteY13" fmla="*/ 2170282 h 2310346"/>
              <a:gd name="connsiteX14" fmla="*/ 314548 w 3035676"/>
              <a:gd name="connsiteY14" fmla="*/ 2047391 h 2310346"/>
              <a:gd name="connsiteX0" fmla="*/ 27785 w 3035676"/>
              <a:gd name="connsiteY0" fmla="*/ 1666868 h 2312151"/>
              <a:gd name="connsiteX1" fmla="*/ 475 w 3035676"/>
              <a:gd name="connsiteY1" fmla="*/ 1434740 h 2312151"/>
              <a:gd name="connsiteX2" fmla="*/ 55096 w 3035676"/>
              <a:gd name="connsiteY2" fmla="*/ 1025104 h 2312151"/>
              <a:gd name="connsiteX3" fmla="*/ 177994 w 3035676"/>
              <a:gd name="connsiteY3" fmla="*/ 670085 h 2312151"/>
              <a:gd name="connsiteX4" fmla="*/ 628623 w 3035676"/>
              <a:gd name="connsiteY4" fmla="*/ 287758 h 2312151"/>
              <a:gd name="connsiteX5" fmla="*/ 1010974 w 3035676"/>
              <a:gd name="connsiteY5" fmla="*/ 28322 h 2312151"/>
              <a:gd name="connsiteX6" fmla="*/ 1953197 w 3035676"/>
              <a:gd name="connsiteY6" fmla="*/ 28322 h 2312151"/>
              <a:gd name="connsiteX7" fmla="*/ 2540379 w 3035676"/>
              <a:gd name="connsiteY7" fmla="*/ 219486 h 2312151"/>
              <a:gd name="connsiteX8" fmla="*/ 2991008 w 3035676"/>
              <a:gd name="connsiteY8" fmla="*/ 629121 h 2312151"/>
              <a:gd name="connsiteX9" fmla="*/ 2963697 w 3035676"/>
              <a:gd name="connsiteY9" fmla="*/ 1380122 h 2312151"/>
              <a:gd name="connsiteX10" fmla="*/ 2499413 w 3035676"/>
              <a:gd name="connsiteY10" fmla="*/ 1926305 h 2312151"/>
              <a:gd name="connsiteX11" fmla="*/ 1857609 w 3035676"/>
              <a:gd name="connsiteY11" fmla="*/ 2281323 h 2312151"/>
              <a:gd name="connsiteX12" fmla="*/ 1325048 w 3035676"/>
              <a:gd name="connsiteY12" fmla="*/ 2281323 h 2312151"/>
              <a:gd name="connsiteX13" fmla="*/ 737866 w 3035676"/>
              <a:gd name="connsiteY13" fmla="*/ 2172087 h 2312151"/>
              <a:gd name="connsiteX14" fmla="*/ 314548 w 3035676"/>
              <a:gd name="connsiteY14" fmla="*/ 2049196 h 2312151"/>
              <a:gd name="connsiteX0" fmla="*/ 27785 w 3035676"/>
              <a:gd name="connsiteY0" fmla="*/ 1653319 h 2298602"/>
              <a:gd name="connsiteX1" fmla="*/ 475 w 3035676"/>
              <a:gd name="connsiteY1" fmla="*/ 1421191 h 2298602"/>
              <a:gd name="connsiteX2" fmla="*/ 55096 w 3035676"/>
              <a:gd name="connsiteY2" fmla="*/ 1011555 h 2298602"/>
              <a:gd name="connsiteX3" fmla="*/ 177994 w 3035676"/>
              <a:gd name="connsiteY3" fmla="*/ 656536 h 2298602"/>
              <a:gd name="connsiteX4" fmla="*/ 628623 w 3035676"/>
              <a:gd name="connsiteY4" fmla="*/ 274209 h 2298602"/>
              <a:gd name="connsiteX5" fmla="*/ 1311393 w 3035676"/>
              <a:gd name="connsiteY5" fmla="*/ 42082 h 2298602"/>
              <a:gd name="connsiteX6" fmla="*/ 1953197 w 3035676"/>
              <a:gd name="connsiteY6" fmla="*/ 14773 h 2298602"/>
              <a:gd name="connsiteX7" fmla="*/ 2540379 w 3035676"/>
              <a:gd name="connsiteY7" fmla="*/ 205937 h 2298602"/>
              <a:gd name="connsiteX8" fmla="*/ 2991008 w 3035676"/>
              <a:gd name="connsiteY8" fmla="*/ 615572 h 2298602"/>
              <a:gd name="connsiteX9" fmla="*/ 2963697 w 3035676"/>
              <a:gd name="connsiteY9" fmla="*/ 1366573 h 2298602"/>
              <a:gd name="connsiteX10" fmla="*/ 2499413 w 3035676"/>
              <a:gd name="connsiteY10" fmla="*/ 1912756 h 2298602"/>
              <a:gd name="connsiteX11" fmla="*/ 1857609 w 3035676"/>
              <a:gd name="connsiteY11" fmla="*/ 2267774 h 2298602"/>
              <a:gd name="connsiteX12" fmla="*/ 1325048 w 3035676"/>
              <a:gd name="connsiteY12" fmla="*/ 2267774 h 2298602"/>
              <a:gd name="connsiteX13" fmla="*/ 737866 w 3035676"/>
              <a:gd name="connsiteY13" fmla="*/ 2158538 h 2298602"/>
              <a:gd name="connsiteX14" fmla="*/ 314548 w 3035676"/>
              <a:gd name="connsiteY14" fmla="*/ 2035647 h 2298602"/>
              <a:gd name="connsiteX0" fmla="*/ 27785 w 3035676"/>
              <a:gd name="connsiteY0" fmla="*/ 1653319 h 2298602"/>
              <a:gd name="connsiteX1" fmla="*/ 475 w 3035676"/>
              <a:gd name="connsiteY1" fmla="*/ 1421191 h 2298602"/>
              <a:gd name="connsiteX2" fmla="*/ 55096 w 3035676"/>
              <a:gd name="connsiteY2" fmla="*/ 1011555 h 2298602"/>
              <a:gd name="connsiteX3" fmla="*/ 273582 w 3035676"/>
              <a:gd name="connsiteY3" fmla="*/ 656536 h 2298602"/>
              <a:gd name="connsiteX4" fmla="*/ 628623 w 3035676"/>
              <a:gd name="connsiteY4" fmla="*/ 274209 h 2298602"/>
              <a:gd name="connsiteX5" fmla="*/ 1311393 w 3035676"/>
              <a:gd name="connsiteY5" fmla="*/ 42082 h 2298602"/>
              <a:gd name="connsiteX6" fmla="*/ 1953197 w 3035676"/>
              <a:gd name="connsiteY6" fmla="*/ 14773 h 2298602"/>
              <a:gd name="connsiteX7" fmla="*/ 2540379 w 3035676"/>
              <a:gd name="connsiteY7" fmla="*/ 205937 h 2298602"/>
              <a:gd name="connsiteX8" fmla="*/ 2991008 w 3035676"/>
              <a:gd name="connsiteY8" fmla="*/ 615572 h 2298602"/>
              <a:gd name="connsiteX9" fmla="*/ 2963697 w 3035676"/>
              <a:gd name="connsiteY9" fmla="*/ 1366573 h 2298602"/>
              <a:gd name="connsiteX10" fmla="*/ 2499413 w 3035676"/>
              <a:gd name="connsiteY10" fmla="*/ 1912756 h 2298602"/>
              <a:gd name="connsiteX11" fmla="*/ 1857609 w 3035676"/>
              <a:gd name="connsiteY11" fmla="*/ 2267774 h 2298602"/>
              <a:gd name="connsiteX12" fmla="*/ 1325048 w 3035676"/>
              <a:gd name="connsiteY12" fmla="*/ 2267774 h 2298602"/>
              <a:gd name="connsiteX13" fmla="*/ 737866 w 3035676"/>
              <a:gd name="connsiteY13" fmla="*/ 2158538 h 2298602"/>
              <a:gd name="connsiteX14" fmla="*/ 314548 w 3035676"/>
              <a:gd name="connsiteY14" fmla="*/ 2035647 h 2298602"/>
              <a:gd name="connsiteX0" fmla="*/ 27785 w 3035676"/>
              <a:gd name="connsiteY0" fmla="*/ 1653319 h 2298602"/>
              <a:gd name="connsiteX1" fmla="*/ 475 w 3035676"/>
              <a:gd name="connsiteY1" fmla="*/ 1421191 h 2298602"/>
              <a:gd name="connsiteX2" fmla="*/ 123373 w 3035676"/>
              <a:gd name="connsiteY2" fmla="*/ 1011555 h 2298602"/>
              <a:gd name="connsiteX3" fmla="*/ 273582 w 3035676"/>
              <a:gd name="connsiteY3" fmla="*/ 656536 h 2298602"/>
              <a:gd name="connsiteX4" fmla="*/ 628623 w 3035676"/>
              <a:gd name="connsiteY4" fmla="*/ 274209 h 2298602"/>
              <a:gd name="connsiteX5" fmla="*/ 1311393 w 3035676"/>
              <a:gd name="connsiteY5" fmla="*/ 42082 h 2298602"/>
              <a:gd name="connsiteX6" fmla="*/ 1953197 w 3035676"/>
              <a:gd name="connsiteY6" fmla="*/ 14773 h 2298602"/>
              <a:gd name="connsiteX7" fmla="*/ 2540379 w 3035676"/>
              <a:gd name="connsiteY7" fmla="*/ 205937 h 2298602"/>
              <a:gd name="connsiteX8" fmla="*/ 2991008 w 3035676"/>
              <a:gd name="connsiteY8" fmla="*/ 615572 h 2298602"/>
              <a:gd name="connsiteX9" fmla="*/ 2963697 w 3035676"/>
              <a:gd name="connsiteY9" fmla="*/ 1366573 h 2298602"/>
              <a:gd name="connsiteX10" fmla="*/ 2499413 w 3035676"/>
              <a:gd name="connsiteY10" fmla="*/ 1912756 h 2298602"/>
              <a:gd name="connsiteX11" fmla="*/ 1857609 w 3035676"/>
              <a:gd name="connsiteY11" fmla="*/ 2267774 h 2298602"/>
              <a:gd name="connsiteX12" fmla="*/ 1325048 w 3035676"/>
              <a:gd name="connsiteY12" fmla="*/ 2267774 h 2298602"/>
              <a:gd name="connsiteX13" fmla="*/ 737866 w 3035676"/>
              <a:gd name="connsiteY13" fmla="*/ 2158538 h 2298602"/>
              <a:gd name="connsiteX14" fmla="*/ 314548 w 3035676"/>
              <a:gd name="connsiteY14" fmla="*/ 2035647 h 2298602"/>
              <a:gd name="connsiteX0" fmla="*/ 72 w 3089895"/>
              <a:gd name="connsiteY0" fmla="*/ 1707937 h 2298602"/>
              <a:gd name="connsiteX1" fmla="*/ 54694 w 3089895"/>
              <a:gd name="connsiteY1" fmla="*/ 1421191 h 2298602"/>
              <a:gd name="connsiteX2" fmla="*/ 177592 w 3089895"/>
              <a:gd name="connsiteY2" fmla="*/ 1011555 h 2298602"/>
              <a:gd name="connsiteX3" fmla="*/ 327801 w 3089895"/>
              <a:gd name="connsiteY3" fmla="*/ 656536 h 2298602"/>
              <a:gd name="connsiteX4" fmla="*/ 682842 w 3089895"/>
              <a:gd name="connsiteY4" fmla="*/ 274209 h 2298602"/>
              <a:gd name="connsiteX5" fmla="*/ 1365612 w 3089895"/>
              <a:gd name="connsiteY5" fmla="*/ 42082 h 2298602"/>
              <a:gd name="connsiteX6" fmla="*/ 2007416 w 3089895"/>
              <a:gd name="connsiteY6" fmla="*/ 14773 h 2298602"/>
              <a:gd name="connsiteX7" fmla="*/ 2594598 w 3089895"/>
              <a:gd name="connsiteY7" fmla="*/ 205937 h 2298602"/>
              <a:gd name="connsiteX8" fmla="*/ 3045227 w 3089895"/>
              <a:gd name="connsiteY8" fmla="*/ 615572 h 2298602"/>
              <a:gd name="connsiteX9" fmla="*/ 3017916 w 3089895"/>
              <a:gd name="connsiteY9" fmla="*/ 1366573 h 2298602"/>
              <a:gd name="connsiteX10" fmla="*/ 2553632 w 3089895"/>
              <a:gd name="connsiteY10" fmla="*/ 1912756 h 2298602"/>
              <a:gd name="connsiteX11" fmla="*/ 1911828 w 3089895"/>
              <a:gd name="connsiteY11" fmla="*/ 2267774 h 2298602"/>
              <a:gd name="connsiteX12" fmla="*/ 1379267 w 3089895"/>
              <a:gd name="connsiteY12" fmla="*/ 2267774 h 2298602"/>
              <a:gd name="connsiteX13" fmla="*/ 792085 w 3089895"/>
              <a:gd name="connsiteY13" fmla="*/ 2158538 h 2298602"/>
              <a:gd name="connsiteX14" fmla="*/ 368767 w 3089895"/>
              <a:gd name="connsiteY14" fmla="*/ 2035647 h 2298602"/>
              <a:gd name="connsiteX0" fmla="*/ 72 w 3089895"/>
              <a:gd name="connsiteY0" fmla="*/ 1707372 h 2298037"/>
              <a:gd name="connsiteX1" fmla="*/ 54694 w 3089895"/>
              <a:gd name="connsiteY1" fmla="*/ 1420626 h 2298037"/>
              <a:gd name="connsiteX2" fmla="*/ 177592 w 3089895"/>
              <a:gd name="connsiteY2" fmla="*/ 1010990 h 2298037"/>
              <a:gd name="connsiteX3" fmla="*/ 327801 w 3089895"/>
              <a:gd name="connsiteY3" fmla="*/ 655971 h 2298037"/>
              <a:gd name="connsiteX4" fmla="*/ 805741 w 3089895"/>
              <a:gd name="connsiteY4" fmla="*/ 259990 h 2298037"/>
              <a:gd name="connsiteX5" fmla="*/ 1365612 w 3089895"/>
              <a:gd name="connsiteY5" fmla="*/ 41517 h 2298037"/>
              <a:gd name="connsiteX6" fmla="*/ 2007416 w 3089895"/>
              <a:gd name="connsiteY6" fmla="*/ 14208 h 2298037"/>
              <a:gd name="connsiteX7" fmla="*/ 2594598 w 3089895"/>
              <a:gd name="connsiteY7" fmla="*/ 205372 h 2298037"/>
              <a:gd name="connsiteX8" fmla="*/ 3045227 w 3089895"/>
              <a:gd name="connsiteY8" fmla="*/ 615007 h 2298037"/>
              <a:gd name="connsiteX9" fmla="*/ 3017916 w 3089895"/>
              <a:gd name="connsiteY9" fmla="*/ 1366008 h 2298037"/>
              <a:gd name="connsiteX10" fmla="*/ 2553632 w 3089895"/>
              <a:gd name="connsiteY10" fmla="*/ 1912191 h 2298037"/>
              <a:gd name="connsiteX11" fmla="*/ 1911828 w 3089895"/>
              <a:gd name="connsiteY11" fmla="*/ 2267209 h 2298037"/>
              <a:gd name="connsiteX12" fmla="*/ 1379267 w 3089895"/>
              <a:gd name="connsiteY12" fmla="*/ 2267209 h 2298037"/>
              <a:gd name="connsiteX13" fmla="*/ 792085 w 3089895"/>
              <a:gd name="connsiteY13" fmla="*/ 2157973 h 2298037"/>
              <a:gd name="connsiteX14" fmla="*/ 368767 w 3089895"/>
              <a:gd name="connsiteY14" fmla="*/ 2035082 h 2298037"/>
              <a:gd name="connsiteX0" fmla="*/ 72 w 3089895"/>
              <a:gd name="connsiteY0" fmla="*/ 1707372 h 2298037"/>
              <a:gd name="connsiteX1" fmla="*/ 54694 w 3089895"/>
              <a:gd name="connsiteY1" fmla="*/ 1420626 h 2298037"/>
              <a:gd name="connsiteX2" fmla="*/ 177592 w 3089895"/>
              <a:gd name="connsiteY2" fmla="*/ 1010990 h 2298037"/>
              <a:gd name="connsiteX3" fmla="*/ 382423 w 3089895"/>
              <a:gd name="connsiteY3" fmla="*/ 655971 h 2298037"/>
              <a:gd name="connsiteX4" fmla="*/ 805741 w 3089895"/>
              <a:gd name="connsiteY4" fmla="*/ 259990 h 2298037"/>
              <a:gd name="connsiteX5" fmla="*/ 1365612 w 3089895"/>
              <a:gd name="connsiteY5" fmla="*/ 41517 h 2298037"/>
              <a:gd name="connsiteX6" fmla="*/ 2007416 w 3089895"/>
              <a:gd name="connsiteY6" fmla="*/ 14208 h 2298037"/>
              <a:gd name="connsiteX7" fmla="*/ 2594598 w 3089895"/>
              <a:gd name="connsiteY7" fmla="*/ 205372 h 2298037"/>
              <a:gd name="connsiteX8" fmla="*/ 3045227 w 3089895"/>
              <a:gd name="connsiteY8" fmla="*/ 615007 h 2298037"/>
              <a:gd name="connsiteX9" fmla="*/ 3017916 w 3089895"/>
              <a:gd name="connsiteY9" fmla="*/ 1366008 h 2298037"/>
              <a:gd name="connsiteX10" fmla="*/ 2553632 w 3089895"/>
              <a:gd name="connsiteY10" fmla="*/ 1912191 h 2298037"/>
              <a:gd name="connsiteX11" fmla="*/ 1911828 w 3089895"/>
              <a:gd name="connsiteY11" fmla="*/ 2267209 h 2298037"/>
              <a:gd name="connsiteX12" fmla="*/ 1379267 w 3089895"/>
              <a:gd name="connsiteY12" fmla="*/ 2267209 h 2298037"/>
              <a:gd name="connsiteX13" fmla="*/ 792085 w 3089895"/>
              <a:gd name="connsiteY13" fmla="*/ 2157973 h 2298037"/>
              <a:gd name="connsiteX14" fmla="*/ 368767 w 3089895"/>
              <a:gd name="connsiteY14" fmla="*/ 2035082 h 2298037"/>
              <a:gd name="connsiteX0" fmla="*/ 72 w 3089895"/>
              <a:gd name="connsiteY0" fmla="*/ 1707372 h 2298037"/>
              <a:gd name="connsiteX1" fmla="*/ 54694 w 3089895"/>
              <a:gd name="connsiteY1" fmla="*/ 1338699 h 2298037"/>
              <a:gd name="connsiteX2" fmla="*/ 177592 w 3089895"/>
              <a:gd name="connsiteY2" fmla="*/ 1010990 h 2298037"/>
              <a:gd name="connsiteX3" fmla="*/ 382423 w 3089895"/>
              <a:gd name="connsiteY3" fmla="*/ 655971 h 2298037"/>
              <a:gd name="connsiteX4" fmla="*/ 805741 w 3089895"/>
              <a:gd name="connsiteY4" fmla="*/ 259990 h 2298037"/>
              <a:gd name="connsiteX5" fmla="*/ 1365612 w 3089895"/>
              <a:gd name="connsiteY5" fmla="*/ 41517 h 2298037"/>
              <a:gd name="connsiteX6" fmla="*/ 2007416 w 3089895"/>
              <a:gd name="connsiteY6" fmla="*/ 14208 h 2298037"/>
              <a:gd name="connsiteX7" fmla="*/ 2594598 w 3089895"/>
              <a:gd name="connsiteY7" fmla="*/ 205372 h 2298037"/>
              <a:gd name="connsiteX8" fmla="*/ 3045227 w 3089895"/>
              <a:gd name="connsiteY8" fmla="*/ 615007 h 2298037"/>
              <a:gd name="connsiteX9" fmla="*/ 3017916 w 3089895"/>
              <a:gd name="connsiteY9" fmla="*/ 1366008 h 2298037"/>
              <a:gd name="connsiteX10" fmla="*/ 2553632 w 3089895"/>
              <a:gd name="connsiteY10" fmla="*/ 1912191 h 2298037"/>
              <a:gd name="connsiteX11" fmla="*/ 1911828 w 3089895"/>
              <a:gd name="connsiteY11" fmla="*/ 2267209 h 2298037"/>
              <a:gd name="connsiteX12" fmla="*/ 1379267 w 3089895"/>
              <a:gd name="connsiteY12" fmla="*/ 2267209 h 2298037"/>
              <a:gd name="connsiteX13" fmla="*/ 792085 w 3089895"/>
              <a:gd name="connsiteY13" fmla="*/ 2157973 h 2298037"/>
              <a:gd name="connsiteX14" fmla="*/ 368767 w 3089895"/>
              <a:gd name="connsiteY14" fmla="*/ 2035082 h 2298037"/>
              <a:gd name="connsiteX0" fmla="*/ 273 w 3090096"/>
              <a:gd name="connsiteY0" fmla="*/ 1707372 h 2298037"/>
              <a:gd name="connsiteX1" fmla="*/ 54895 w 3090096"/>
              <a:gd name="connsiteY1" fmla="*/ 1338699 h 2298037"/>
              <a:gd name="connsiteX2" fmla="*/ 177793 w 3090096"/>
              <a:gd name="connsiteY2" fmla="*/ 1010990 h 2298037"/>
              <a:gd name="connsiteX3" fmla="*/ 382624 w 3090096"/>
              <a:gd name="connsiteY3" fmla="*/ 655971 h 2298037"/>
              <a:gd name="connsiteX4" fmla="*/ 805942 w 3090096"/>
              <a:gd name="connsiteY4" fmla="*/ 259990 h 2298037"/>
              <a:gd name="connsiteX5" fmla="*/ 1365813 w 3090096"/>
              <a:gd name="connsiteY5" fmla="*/ 41517 h 2298037"/>
              <a:gd name="connsiteX6" fmla="*/ 2007617 w 3090096"/>
              <a:gd name="connsiteY6" fmla="*/ 14208 h 2298037"/>
              <a:gd name="connsiteX7" fmla="*/ 2594799 w 3090096"/>
              <a:gd name="connsiteY7" fmla="*/ 205372 h 2298037"/>
              <a:gd name="connsiteX8" fmla="*/ 3045428 w 3090096"/>
              <a:gd name="connsiteY8" fmla="*/ 615007 h 2298037"/>
              <a:gd name="connsiteX9" fmla="*/ 3018117 w 3090096"/>
              <a:gd name="connsiteY9" fmla="*/ 1366008 h 2298037"/>
              <a:gd name="connsiteX10" fmla="*/ 2553833 w 3090096"/>
              <a:gd name="connsiteY10" fmla="*/ 1912191 h 2298037"/>
              <a:gd name="connsiteX11" fmla="*/ 1912029 w 3090096"/>
              <a:gd name="connsiteY11" fmla="*/ 2267209 h 2298037"/>
              <a:gd name="connsiteX12" fmla="*/ 1379468 w 3090096"/>
              <a:gd name="connsiteY12" fmla="*/ 2267209 h 2298037"/>
              <a:gd name="connsiteX13" fmla="*/ 792286 w 3090096"/>
              <a:gd name="connsiteY13" fmla="*/ 2157973 h 2298037"/>
              <a:gd name="connsiteX14" fmla="*/ 368968 w 3090096"/>
              <a:gd name="connsiteY14" fmla="*/ 2035082 h 229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90096" h="2298037">
                <a:moveTo>
                  <a:pt x="273" y="1707372"/>
                </a:moveTo>
                <a:cubicBezTo>
                  <a:pt x="-2003" y="1695993"/>
                  <a:pt x="9376" y="1445660"/>
                  <a:pt x="54895" y="1338699"/>
                </a:cubicBezTo>
                <a:cubicBezTo>
                  <a:pt x="59447" y="1231738"/>
                  <a:pt x="123172" y="1124778"/>
                  <a:pt x="177793" y="1010990"/>
                </a:cubicBezTo>
                <a:cubicBezTo>
                  <a:pt x="232414" y="897202"/>
                  <a:pt x="277933" y="781138"/>
                  <a:pt x="382624" y="655971"/>
                </a:cubicBezTo>
                <a:cubicBezTo>
                  <a:pt x="487316" y="530804"/>
                  <a:pt x="642077" y="362399"/>
                  <a:pt x="805942" y="259990"/>
                </a:cubicBezTo>
                <a:cubicBezTo>
                  <a:pt x="969807" y="157581"/>
                  <a:pt x="1165534" y="82481"/>
                  <a:pt x="1365813" y="41517"/>
                </a:cubicBezTo>
                <a:cubicBezTo>
                  <a:pt x="1566092" y="553"/>
                  <a:pt x="1802786" y="-13101"/>
                  <a:pt x="2007617" y="14208"/>
                </a:cubicBezTo>
                <a:cubicBezTo>
                  <a:pt x="2212448" y="41517"/>
                  <a:pt x="2421830" y="105239"/>
                  <a:pt x="2594799" y="205372"/>
                </a:cubicBezTo>
                <a:cubicBezTo>
                  <a:pt x="2767768" y="305505"/>
                  <a:pt x="2974875" y="421568"/>
                  <a:pt x="3045428" y="615007"/>
                </a:cubicBezTo>
                <a:cubicBezTo>
                  <a:pt x="3115981" y="808446"/>
                  <a:pt x="3100049" y="1149811"/>
                  <a:pt x="3018117" y="1366008"/>
                </a:cubicBezTo>
                <a:cubicBezTo>
                  <a:pt x="2936185" y="1582205"/>
                  <a:pt x="2738181" y="1761991"/>
                  <a:pt x="2553833" y="1912191"/>
                </a:cubicBezTo>
                <a:cubicBezTo>
                  <a:pt x="2369485" y="2062391"/>
                  <a:pt x="2107756" y="2208039"/>
                  <a:pt x="1912029" y="2267209"/>
                </a:cubicBezTo>
                <a:cubicBezTo>
                  <a:pt x="1716302" y="2326379"/>
                  <a:pt x="1566092" y="2285415"/>
                  <a:pt x="1379468" y="2267209"/>
                </a:cubicBezTo>
                <a:cubicBezTo>
                  <a:pt x="1192844" y="2249003"/>
                  <a:pt x="960703" y="2196661"/>
                  <a:pt x="792286" y="2157973"/>
                </a:cubicBezTo>
                <a:cubicBezTo>
                  <a:pt x="623869" y="2119285"/>
                  <a:pt x="368968" y="2035082"/>
                  <a:pt x="368968" y="2035082"/>
                </a:cubicBezTo>
              </a:path>
            </a:pathLst>
          </a:custGeom>
          <a:ln w="38100">
            <a:solidFill>
              <a:schemeClr val="tx1"/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inus 74"/>
          <p:cNvSpPr/>
          <p:nvPr/>
        </p:nvSpPr>
        <p:spPr>
          <a:xfrm>
            <a:off x="6087736" y="2209171"/>
            <a:ext cx="280412" cy="248853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Plus 76"/>
          <p:cNvSpPr/>
          <p:nvPr/>
        </p:nvSpPr>
        <p:spPr>
          <a:xfrm>
            <a:off x="4686688" y="1983734"/>
            <a:ext cx="402352" cy="286746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24063" y="5053604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Shelfbreak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21878" y="3391086"/>
            <a:ext cx="2795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Onshore impinging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Warm-core ring</a:t>
            </a:r>
          </a:p>
        </p:txBody>
      </p:sp>
      <p:sp>
        <p:nvSpPr>
          <p:cNvPr id="36" name="TextBox 35"/>
          <p:cNvSpPr txBox="1"/>
          <p:nvPr/>
        </p:nvSpPr>
        <p:spPr>
          <a:xfrm rot="19416050">
            <a:off x="2070215" y="2699045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Shelf water</a:t>
            </a:r>
          </a:p>
        </p:txBody>
      </p:sp>
      <p:sp>
        <p:nvSpPr>
          <p:cNvPr id="37" name="TextBox 36"/>
          <p:cNvSpPr txBox="1"/>
          <p:nvPr/>
        </p:nvSpPr>
        <p:spPr>
          <a:xfrm rot="20422674">
            <a:off x="5986252" y="1579508"/>
            <a:ext cx="1888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Ring edge front</a:t>
            </a:r>
          </a:p>
        </p:txBody>
      </p:sp>
      <p:sp>
        <p:nvSpPr>
          <p:cNvPr id="39" name="TextBox 38"/>
          <p:cNvSpPr txBox="1"/>
          <p:nvPr/>
        </p:nvSpPr>
        <p:spPr>
          <a:xfrm rot="2629691">
            <a:off x="4472184" y="4939387"/>
            <a:ext cx="2099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Ring edge isopycnals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942672" y="4624285"/>
            <a:ext cx="349315" cy="429319"/>
          </a:xfrm>
          <a:prstGeom prst="straightConnector1">
            <a:avLst/>
          </a:prstGeom>
          <a:ln w="76200">
            <a:solidFill>
              <a:srgbClr val="0000FF"/>
            </a:solidFill>
            <a:prstDash val="soli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21045392">
            <a:off x="3625431" y="1986749"/>
            <a:ext cx="5560530" cy="1990198"/>
          </a:xfrm>
          <a:custGeom>
            <a:avLst/>
            <a:gdLst>
              <a:gd name="connsiteX0" fmla="*/ 0 w 3823513"/>
              <a:gd name="connsiteY0" fmla="*/ 2730911 h 2730911"/>
              <a:gd name="connsiteX1" fmla="*/ 505250 w 3823513"/>
              <a:gd name="connsiteY1" fmla="*/ 1870674 h 2730911"/>
              <a:gd name="connsiteX2" fmla="*/ 1174365 w 3823513"/>
              <a:gd name="connsiteY2" fmla="*/ 1133328 h 2730911"/>
              <a:gd name="connsiteX3" fmla="*/ 2007344 w 3823513"/>
              <a:gd name="connsiteY3" fmla="*/ 559836 h 2730911"/>
              <a:gd name="connsiteX4" fmla="*/ 2881290 w 3823513"/>
              <a:gd name="connsiteY4" fmla="*/ 191163 h 2730911"/>
              <a:gd name="connsiteX5" fmla="*/ 3823513 w 3823513"/>
              <a:gd name="connsiteY5" fmla="*/ 0 h 2730911"/>
              <a:gd name="connsiteX0" fmla="*/ 0 w 3823513"/>
              <a:gd name="connsiteY0" fmla="*/ 2730911 h 2730911"/>
              <a:gd name="connsiteX1" fmla="*/ 505250 w 3823513"/>
              <a:gd name="connsiteY1" fmla="*/ 1870674 h 2730911"/>
              <a:gd name="connsiteX2" fmla="*/ 1174365 w 3823513"/>
              <a:gd name="connsiteY2" fmla="*/ 1133328 h 2730911"/>
              <a:gd name="connsiteX3" fmla="*/ 2007344 w 3823513"/>
              <a:gd name="connsiteY3" fmla="*/ 559836 h 2730911"/>
              <a:gd name="connsiteX4" fmla="*/ 2927680 w 3823513"/>
              <a:gd name="connsiteY4" fmla="*/ 232589 h 2730911"/>
              <a:gd name="connsiteX5" fmla="*/ 3823513 w 3823513"/>
              <a:gd name="connsiteY5" fmla="*/ 0 h 2730911"/>
              <a:gd name="connsiteX0" fmla="*/ 0 w 3823513"/>
              <a:gd name="connsiteY0" fmla="*/ 2634250 h 2634250"/>
              <a:gd name="connsiteX1" fmla="*/ 505250 w 3823513"/>
              <a:gd name="connsiteY1" fmla="*/ 1774013 h 2634250"/>
              <a:gd name="connsiteX2" fmla="*/ 1174365 w 3823513"/>
              <a:gd name="connsiteY2" fmla="*/ 1036667 h 2634250"/>
              <a:gd name="connsiteX3" fmla="*/ 2007344 w 3823513"/>
              <a:gd name="connsiteY3" fmla="*/ 463175 h 2634250"/>
              <a:gd name="connsiteX4" fmla="*/ 2927680 w 3823513"/>
              <a:gd name="connsiteY4" fmla="*/ 135928 h 2634250"/>
              <a:gd name="connsiteX5" fmla="*/ 3823513 w 3823513"/>
              <a:gd name="connsiteY5" fmla="*/ 0 h 2634250"/>
              <a:gd name="connsiteX0" fmla="*/ 0 w 3749289"/>
              <a:gd name="connsiteY0" fmla="*/ 2661867 h 2661867"/>
              <a:gd name="connsiteX1" fmla="*/ 431026 w 3749289"/>
              <a:gd name="connsiteY1" fmla="*/ 1774013 h 2661867"/>
              <a:gd name="connsiteX2" fmla="*/ 1100141 w 3749289"/>
              <a:gd name="connsiteY2" fmla="*/ 1036667 h 2661867"/>
              <a:gd name="connsiteX3" fmla="*/ 1933120 w 3749289"/>
              <a:gd name="connsiteY3" fmla="*/ 463175 h 2661867"/>
              <a:gd name="connsiteX4" fmla="*/ 2853456 w 3749289"/>
              <a:gd name="connsiteY4" fmla="*/ 135928 h 2661867"/>
              <a:gd name="connsiteX5" fmla="*/ 3749289 w 3749289"/>
              <a:gd name="connsiteY5" fmla="*/ 0 h 2661867"/>
              <a:gd name="connsiteX0" fmla="*/ 0 w 3749289"/>
              <a:gd name="connsiteY0" fmla="*/ 2661867 h 2661867"/>
              <a:gd name="connsiteX1" fmla="*/ 431026 w 3749289"/>
              <a:gd name="connsiteY1" fmla="*/ 1774013 h 2661867"/>
              <a:gd name="connsiteX2" fmla="*/ 1100141 w 3749289"/>
              <a:gd name="connsiteY2" fmla="*/ 1036667 h 2661867"/>
              <a:gd name="connsiteX3" fmla="*/ 1933120 w 3749289"/>
              <a:gd name="connsiteY3" fmla="*/ 463175 h 2661867"/>
              <a:gd name="connsiteX4" fmla="*/ 2853456 w 3749289"/>
              <a:gd name="connsiteY4" fmla="*/ 135928 h 2661867"/>
              <a:gd name="connsiteX5" fmla="*/ 3749289 w 3749289"/>
              <a:gd name="connsiteY5" fmla="*/ 0 h 2661867"/>
              <a:gd name="connsiteX0" fmla="*/ 0 w 3749289"/>
              <a:gd name="connsiteY0" fmla="*/ 2661867 h 2661867"/>
              <a:gd name="connsiteX1" fmla="*/ 431026 w 3749289"/>
              <a:gd name="connsiteY1" fmla="*/ 1774013 h 2661867"/>
              <a:gd name="connsiteX2" fmla="*/ 1100141 w 3749289"/>
              <a:gd name="connsiteY2" fmla="*/ 1036667 h 2661867"/>
              <a:gd name="connsiteX3" fmla="*/ 1775394 w 3749289"/>
              <a:gd name="connsiteY3" fmla="*/ 615071 h 2661867"/>
              <a:gd name="connsiteX4" fmla="*/ 2853456 w 3749289"/>
              <a:gd name="connsiteY4" fmla="*/ 135928 h 2661867"/>
              <a:gd name="connsiteX5" fmla="*/ 3749289 w 3749289"/>
              <a:gd name="connsiteY5" fmla="*/ 0 h 2661867"/>
              <a:gd name="connsiteX0" fmla="*/ 0 w 3749289"/>
              <a:gd name="connsiteY0" fmla="*/ 2661867 h 2661867"/>
              <a:gd name="connsiteX1" fmla="*/ 431026 w 3749289"/>
              <a:gd name="connsiteY1" fmla="*/ 1774013 h 2661867"/>
              <a:gd name="connsiteX2" fmla="*/ 1100141 w 3749289"/>
              <a:gd name="connsiteY2" fmla="*/ 1036667 h 2661867"/>
              <a:gd name="connsiteX3" fmla="*/ 1775394 w 3749289"/>
              <a:gd name="connsiteY3" fmla="*/ 615071 h 2661867"/>
              <a:gd name="connsiteX4" fmla="*/ 2621507 w 3749289"/>
              <a:gd name="connsiteY4" fmla="*/ 274015 h 2661867"/>
              <a:gd name="connsiteX5" fmla="*/ 3749289 w 3749289"/>
              <a:gd name="connsiteY5" fmla="*/ 0 h 2661867"/>
              <a:gd name="connsiteX0" fmla="*/ 0 w 3545173"/>
              <a:gd name="connsiteY0" fmla="*/ 2579015 h 2579015"/>
              <a:gd name="connsiteX1" fmla="*/ 431026 w 3545173"/>
              <a:gd name="connsiteY1" fmla="*/ 1691161 h 2579015"/>
              <a:gd name="connsiteX2" fmla="*/ 1100141 w 3545173"/>
              <a:gd name="connsiteY2" fmla="*/ 953815 h 2579015"/>
              <a:gd name="connsiteX3" fmla="*/ 1775394 w 3545173"/>
              <a:gd name="connsiteY3" fmla="*/ 532219 h 2579015"/>
              <a:gd name="connsiteX4" fmla="*/ 2621507 w 3545173"/>
              <a:gd name="connsiteY4" fmla="*/ 191163 h 2579015"/>
              <a:gd name="connsiteX5" fmla="*/ 3545173 w 3545173"/>
              <a:gd name="connsiteY5" fmla="*/ 0 h 257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5173" h="2579015">
                <a:moveTo>
                  <a:pt x="0" y="2579015"/>
                </a:moveTo>
                <a:cubicBezTo>
                  <a:pt x="108371" y="2240603"/>
                  <a:pt x="247669" y="1962028"/>
                  <a:pt x="431026" y="1691161"/>
                </a:cubicBezTo>
                <a:cubicBezTo>
                  <a:pt x="614383" y="1420294"/>
                  <a:pt x="876080" y="1146972"/>
                  <a:pt x="1100141" y="953815"/>
                </a:cubicBezTo>
                <a:cubicBezTo>
                  <a:pt x="1324202" y="760658"/>
                  <a:pt x="1521833" y="659328"/>
                  <a:pt x="1775394" y="532219"/>
                </a:cubicBezTo>
                <a:cubicBezTo>
                  <a:pt x="2028955" y="405110"/>
                  <a:pt x="2326544" y="279866"/>
                  <a:pt x="2621507" y="191163"/>
                </a:cubicBezTo>
                <a:cubicBezTo>
                  <a:pt x="2916470" y="102460"/>
                  <a:pt x="3225409" y="48928"/>
                  <a:pt x="3545173" y="0"/>
                </a:cubicBez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181039" y="3987130"/>
            <a:ext cx="1807157" cy="411828"/>
          </a:xfrm>
          <a:custGeom>
            <a:avLst/>
            <a:gdLst>
              <a:gd name="connsiteX0" fmla="*/ 0 w 3113432"/>
              <a:gd name="connsiteY0" fmla="*/ 1111076 h 1111076"/>
              <a:gd name="connsiteX1" fmla="*/ 286763 w 3113432"/>
              <a:gd name="connsiteY1" fmla="*/ 1056458 h 1111076"/>
              <a:gd name="connsiteX2" fmla="*/ 532561 w 3113432"/>
              <a:gd name="connsiteY2" fmla="*/ 878949 h 1111076"/>
              <a:gd name="connsiteX3" fmla="*/ 778358 w 3113432"/>
              <a:gd name="connsiteY3" fmla="*/ 537585 h 1111076"/>
              <a:gd name="connsiteX4" fmla="*/ 983189 w 3113432"/>
              <a:gd name="connsiteY4" fmla="*/ 223530 h 1111076"/>
              <a:gd name="connsiteX5" fmla="*/ 1201676 w 3113432"/>
              <a:gd name="connsiteY5" fmla="*/ 32366 h 1111076"/>
              <a:gd name="connsiteX6" fmla="*/ 1420162 w 3113432"/>
              <a:gd name="connsiteY6" fmla="*/ 5057 h 1111076"/>
              <a:gd name="connsiteX7" fmla="*/ 1611338 w 3113432"/>
              <a:gd name="connsiteY7" fmla="*/ 86984 h 1111076"/>
              <a:gd name="connsiteX8" fmla="*/ 1911757 w 3113432"/>
              <a:gd name="connsiteY8" fmla="*/ 346421 h 1111076"/>
              <a:gd name="connsiteX9" fmla="*/ 2116588 w 3113432"/>
              <a:gd name="connsiteY9" fmla="*/ 537585 h 1111076"/>
              <a:gd name="connsiteX10" fmla="*/ 2403351 w 3113432"/>
              <a:gd name="connsiteY10" fmla="*/ 783367 h 1111076"/>
              <a:gd name="connsiteX11" fmla="*/ 2785702 w 3113432"/>
              <a:gd name="connsiteY11" fmla="*/ 1015494 h 1111076"/>
              <a:gd name="connsiteX12" fmla="*/ 3113432 w 3113432"/>
              <a:gd name="connsiteY12" fmla="*/ 1042803 h 1111076"/>
              <a:gd name="connsiteX0" fmla="*/ 0 w 3113432"/>
              <a:gd name="connsiteY0" fmla="*/ 1111076 h 1111076"/>
              <a:gd name="connsiteX1" fmla="*/ 286763 w 3113432"/>
              <a:gd name="connsiteY1" fmla="*/ 1056458 h 1111076"/>
              <a:gd name="connsiteX2" fmla="*/ 532561 w 3113432"/>
              <a:gd name="connsiteY2" fmla="*/ 878949 h 1111076"/>
              <a:gd name="connsiteX3" fmla="*/ 778358 w 3113432"/>
              <a:gd name="connsiteY3" fmla="*/ 537585 h 1111076"/>
              <a:gd name="connsiteX4" fmla="*/ 983189 w 3113432"/>
              <a:gd name="connsiteY4" fmla="*/ 223530 h 1111076"/>
              <a:gd name="connsiteX5" fmla="*/ 1201676 w 3113432"/>
              <a:gd name="connsiteY5" fmla="*/ 32366 h 1111076"/>
              <a:gd name="connsiteX6" fmla="*/ 1420162 w 3113432"/>
              <a:gd name="connsiteY6" fmla="*/ 5057 h 1111076"/>
              <a:gd name="connsiteX7" fmla="*/ 1703215 w 3113432"/>
              <a:gd name="connsiteY7" fmla="*/ 86984 h 1111076"/>
              <a:gd name="connsiteX8" fmla="*/ 1911757 w 3113432"/>
              <a:gd name="connsiteY8" fmla="*/ 346421 h 1111076"/>
              <a:gd name="connsiteX9" fmla="*/ 2116588 w 3113432"/>
              <a:gd name="connsiteY9" fmla="*/ 537585 h 1111076"/>
              <a:gd name="connsiteX10" fmla="*/ 2403351 w 3113432"/>
              <a:gd name="connsiteY10" fmla="*/ 783367 h 1111076"/>
              <a:gd name="connsiteX11" fmla="*/ 2785702 w 3113432"/>
              <a:gd name="connsiteY11" fmla="*/ 1015494 h 1111076"/>
              <a:gd name="connsiteX12" fmla="*/ 3113432 w 3113432"/>
              <a:gd name="connsiteY12" fmla="*/ 1042803 h 1111076"/>
              <a:gd name="connsiteX0" fmla="*/ 0 w 3113432"/>
              <a:gd name="connsiteY0" fmla="*/ 1106452 h 1106452"/>
              <a:gd name="connsiteX1" fmla="*/ 286763 w 3113432"/>
              <a:gd name="connsiteY1" fmla="*/ 1051834 h 1106452"/>
              <a:gd name="connsiteX2" fmla="*/ 532561 w 3113432"/>
              <a:gd name="connsiteY2" fmla="*/ 874325 h 1106452"/>
              <a:gd name="connsiteX3" fmla="*/ 778358 w 3113432"/>
              <a:gd name="connsiteY3" fmla="*/ 532961 h 1106452"/>
              <a:gd name="connsiteX4" fmla="*/ 983189 w 3113432"/>
              <a:gd name="connsiteY4" fmla="*/ 218906 h 1106452"/>
              <a:gd name="connsiteX5" fmla="*/ 1243438 w 3113432"/>
              <a:gd name="connsiteY5" fmla="*/ 57908 h 1106452"/>
              <a:gd name="connsiteX6" fmla="*/ 1420162 w 3113432"/>
              <a:gd name="connsiteY6" fmla="*/ 433 h 1106452"/>
              <a:gd name="connsiteX7" fmla="*/ 1703215 w 3113432"/>
              <a:gd name="connsiteY7" fmla="*/ 82360 h 1106452"/>
              <a:gd name="connsiteX8" fmla="*/ 1911757 w 3113432"/>
              <a:gd name="connsiteY8" fmla="*/ 341797 h 1106452"/>
              <a:gd name="connsiteX9" fmla="*/ 2116588 w 3113432"/>
              <a:gd name="connsiteY9" fmla="*/ 532961 h 1106452"/>
              <a:gd name="connsiteX10" fmla="*/ 2403351 w 3113432"/>
              <a:gd name="connsiteY10" fmla="*/ 778743 h 1106452"/>
              <a:gd name="connsiteX11" fmla="*/ 2785702 w 3113432"/>
              <a:gd name="connsiteY11" fmla="*/ 1010870 h 1106452"/>
              <a:gd name="connsiteX12" fmla="*/ 3113432 w 3113432"/>
              <a:gd name="connsiteY12" fmla="*/ 1038179 h 1106452"/>
              <a:gd name="connsiteX0" fmla="*/ 0 w 3113432"/>
              <a:gd name="connsiteY0" fmla="*/ 1106535 h 1106535"/>
              <a:gd name="connsiteX1" fmla="*/ 286763 w 3113432"/>
              <a:gd name="connsiteY1" fmla="*/ 1051917 h 1106535"/>
              <a:gd name="connsiteX2" fmla="*/ 532561 w 3113432"/>
              <a:gd name="connsiteY2" fmla="*/ 874408 h 1106535"/>
              <a:gd name="connsiteX3" fmla="*/ 778358 w 3113432"/>
              <a:gd name="connsiteY3" fmla="*/ 533044 h 1106535"/>
              <a:gd name="connsiteX4" fmla="*/ 1016599 w 3113432"/>
              <a:gd name="connsiteY4" fmla="*/ 249155 h 1106535"/>
              <a:gd name="connsiteX5" fmla="*/ 1243438 w 3113432"/>
              <a:gd name="connsiteY5" fmla="*/ 57991 h 1106535"/>
              <a:gd name="connsiteX6" fmla="*/ 1420162 w 3113432"/>
              <a:gd name="connsiteY6" fmla="*/ 516 h 1106535"/>
              <a:gd name="connsiteX7" fmla="*/ 1703215 w 3113432"/>
              <a:gd name="connsiteY7" fmla="*/ 82443 h 1106535"/>
              <a:gd name="connsiteX8" fmla="*/ 1911757 w 3113432"/>
              <a:gd name="connsiteY8" fmla="*/ 341880 h 1106535"/>
              <a:gd name="connsiteX9" fmla="*/ 2116588 w 3113432"/>
              <a:gd name="connsiteY9" fmla="*/ 533044 h 1106535"/>
              <a:gd name="connsiteX10" fmla="*/ 2403351 w 3113432"/>
              <a:gd name="connsiteY10" fmla="*/ 778826 h 1106535"/>
              <a:gd name="connsiteX11" fmla="*/ 2785702 w 3113432"/>
              <a:gd name="connsiteY11" fmla="*/ 1010953 h 1106535"/>
              <a:gd name="connsiteX12" fmla="*/ 3113432 w 3113432"/>
              <a:gd name="connsiteY12" fmla="*/ 1038262 h 1106535"/>
              <a:gd name="connsiteX0" fmla="*/ 0 w 3113432"/>
              <a:gd name="connsiteY0" fmla="*/ 1106535 h 1106535"/>
              <a:gd name="connsiteX1" fmla="*/ 286763 w 3113432"/>
              <a:gd name="connsiteY1" fmla="*/ 1051917 h 1106535"/>
              <a:gd name="connsiteX2" fmla="*/ 532561 w 3113432"/>
              <a:gd name="connsiteY2" fmla="*/ 874408 h 1106535"/>
              <a:gd name="connsiteX3" fmla="*/ 778358 w 3113432"/>
              <a:gd name="connsiteY3" fmla="*/ 533044 h 1106535"/>
              <a:gd name="connsiteX4" fmla="*/ 1016599 w 3113432"/>
              <a:gd name="connsiteY4" fmla="*/ 249155 h 1106535"/>
              <a:gd name="connsiteX5" fmla="*/ 1243438 w 3113432"/>
              <a:gd name="connsiteY5" fmla="*/ 57991 h 1106535"/>
              <a:gd name="connsiteX6" fmla="*/ 1420162 w 3113432"/>
              <a:gd name="connsiteY6" fmla="*/ 516 h 1106535"/>
              <a:gd name="connsiteX7" fmla="*/ 1703215 w 3113432"/>
              <a:gd name="connsiteY7" fmla="*/ 82443 h 1106535"/>
              <a:gd name="connsiteX8" fmla="*/ 1911757 w 3113432"/>
              <a:gd name="connsiteY8" fmla="*/ 341880 h 1106535"/>
              <a:gd name="connsiteX9" fmla="*/ 2116588 w 3113432"/>
              <a:gd name="connsiteY9" fmla="*/ 533044 h 1106535"/>
              <a:gd name="connsiteX10" fmla="*/ 2361589 w 3113432"/>
              <a:gd name="connsiteY10" fmla="*/ 839158 h 1106535"/>
              <a:gd name="connsiteX11" fmla="*/ 2785702 w 3113432"/>
              <a:gd name="connsiteY11" fmla="*/ 1010953 h 1106535"/>
              <a:gd name="connsiteX12" fmla="*/ 3113432 w 3113432"/>
              <a:gd name="connsiteY12" fmla="*/ 1038262 h 1106535"/>
              <a:gd name="connsiteX0" fmla="*/ 0 w 3113432"/>
              <a:gd name="connsiteY0" fmla="*/ 1106535 h 1106535"/>
              <a:gd name="connsiteX1" fmla="*/ 286763 w 3113432"/>
              <a:gd name="connsiteY1" fmla="*/ 1051917 h 1106535"/>
              <a:gd name="connsiteX2" fmla="*/ 532561 w 3113432"/>
              <a:gd name="connsiteY2" fmla="*/ 874408 h 1106535"/>
              <a:gd name="connsiteX3" fmla="*/ 778358 w 3113432"/>
              <a:gd name="connsiteY3" fmla="*/ 533044 h 1106535"/>
              <a:gd name="connsiteX4" fmla="*/ 1016599 w 3113432"/>
              <a:gd name="connsiteY4" fmla="*/ 249155 h 1106535"/>
              <a:gd name="connsiteX5" fmla="*/ 1243438 w 3113432"/>
              <a:gd name="connsiteY5" fmla="*/ 57991 h 1106535"/>
              <a:gd name="connsiteX6" fmla="*/ 1420162 w 3113432"/>
              <a:gd name="connsiteY6" fmla="*/ 516 h 1106535"/>
              <a:gd name="connsiteX7" fmla="*/ 1703215 w 3113432"/>
              <a:gd name="connsiteY7" fmla="*/ 82443 h 1106535"/>
              <a:gd name="connsiteX8" fmla="*/ 1911757 w 3113432"/>
              <a:gd name="connsiteY8" fmla="*/ 341880 h 1106535"/>
              <a:gd name="connsiteX9" fmla="*/ 2083178 w 3113432"/>
              <a:gd name="connsiteY9" fmla="*/ 545110 h 1106535"/>
              <a:gd name="connsiteX10" fmla="*/ 2361589 w 3113432"/>
              <a:gd name="connsiteY10" fmla="*/ 839158 h 1106535"/>
              <a:gd name="connsiteX11" fmla="*/ 2785702 w 3113432"/>
              <a:gd name="connsiteY11" fmla="*/ 1010953 h 1106535"/>
              <a:gd name="connsiteX12" fmla="*/ 3113432 w 3113432"/>
              <a:gd name="connsiteY12" fmla="*/ 1038262 h 1106535"/>
              <a:gd name="connsiteX0" fmla="*/ 0 w 3113432"/>
              <a:gd name="connsiteY0" fmla="*/ 1106178 h 1106178"/>
              <a:gd name="connsiteX1" fmla="*/ 286763 w 3113432"/>
              <a:gd name="connsiteY1" fmla="*/ 1051560 h 1106178"/>
              <a:gd name="connsiteX2" fmla="*/ 532561 w 3113432"/>
              <a:gd name="connsiteY2" fmla="*/ 874051 h 1106178"/>
              <a:gd name="connsiteX3" fmla="*/ 778358 w 3113432"/>
              <a:gd name="connsiteY3" fmla="*/ 532687 h 1106178"/>
              <a:gd name="connsiteX4" fmla="*/ 1016599 w 3113432"/>
              <a:gd name="connsiteY4" fmla="*/ 248798 h 1106178"/>
              <a:gd name="connsiteX5" fmla="*/ 1243438 w 3113432"/>
              <a:gd name="connsiteY5" fmla="*/ 57634 h 1106178"/>
              <a:gd name="connsiteX6" fmla="*/ 1420162 w 3113432"/>
              <a:gd name="connsiteY6" fmla="*/ 159 h 1106178"/>
              <a:gd name="connsiteX7" fmla="*/ 1786739 w 3113432"/>
              <a:gd name="connsiteY7" fmla="*/ 70020 h 1106178"/>
              <a:gd name="connsiteX8" fmla="*/ 1911757 w 3113432"/>
              <a:gd name="connsiteY8" fmla="*/ 341523 h 1106178"/>
              <a:gd name="connsiteX9" fmla="*/ 2083178 w 3113432"/>
              <a:gd name="connsiteY9" fmla="*/ 544753 h 1106178"/>
              <a:gd name="connsiteX10" fmla="*/ 2361589 w 3113432"/>
              <a:gd name="connsiteY10" fmla="*/ 838801 h 1106178"/>
              <a:gd name="connsiteX11" fmla="*/ 2785702 w 3113432"/>
              <a:gd name="connsiteY11" fmla="*/ 1010596 h 1106178"/>
              <a:gd name="connsiteX12" fmla="*/ 3113432 w 3113432"/>
              <a:gd name="connsiteY12" fmla="*/ 1037905 h 1106178"/>
              <a:gd name="connsiteX0" fmla="*/ 0 w 3113432"/>
              <a:gd name="connsiteY0" fmla="*/ 1106178 h 1106178"/>
              <a:gd name="connsiteX1" fmla="*/ 286763 w 3113432"/>
              <a:gd name="connsiteY1" fmla="*/ 1051560 h 1106178"/>
              <a:gd name="connsiteX2" fmla="*/ 532561 w 3113432"/>
              <a:gd name="connsiteY2" fmla="*/ 874051 h 1106178"/>
              <a:gd name="connsiteX3" fmla="*/ 778358 w 3113432"/>
              <a:gd name="connsiteY3" fmla="*/ 532687 h 1106178"/>
              <a:gd name="connsiteX4" fmla="*/ 1016599 w 3113432"/>
              <a:gd name="connsiteY4" fmla="*/ 248798 h 1106178"/>
              <a:gd name="connsiteX5" fmla="*/ 1243438 w 3113432"/>
              <a:gd name="connsiteY5" fmla="*/ 57634 h 1106178"/>
              <a:gd name="connsiteX6" fmla="*/ 1495333 w 3113432"/>
              <a:gd name="connsiteY6" fmla="*/ 159 h 1106178"/>
              <a:gd name="connsiteX7" fmla="*/ 1786739 w 3113432"/>
              <a:gd name="connsiteY7" fmla="*/ 70020 h 1106178"/>
              <a:gd name="connsiteX8" fmla="*/ 1911757 w 3113432"/>
              <a:gd name="connsiteY8" fmla="*/ 341523 h 1106178"/>
              <a:gd name="connsiteX9" fmla="*/ 2083178 w 3113432"/>
              <a:gd name="connsiteY9" fmla="*/ 544753 h 1106178"/>
              <a:gd name="connsiteX10" fmla="*/ 2361589 w 3113432"/>
              <a:gd name="connsiteY10" fmla="*/ 838801 h 1106178"/>
              <a:gd name="connsiteX11" fmla="*/ 2785702 w 3113432"/>
              <a:gd name="connsiteY11" fmla="*/ 1010596 h 1106178"/>
              <a:gd name="connsiteX12" fmla="*/ 3113432 w 3113432"/>
              <a:gd name="connsiteY12" fmla="*/ 1037905 h 1106178"/>
              <a:gd name="connsiteX0" fmla="*/ 0 w 3113432"/>
              <a:gd name="connsiteY0" fmla="*/ 1131003 h 1131003"/>
              <a:gd name="connsiteX1" fmla="*/ 286763 w 3113432"/>
              <a:gd name="connsiteY1" fmla="*/ 1076385 h 1131003"/>
              <a:gd name="connsiteX2" fmla="*/ 532561 w 3113432"/>
              <a:gd name="connsiteY2" fmla="*/ 898876 h 1131003"/>
              <a:gd name="connsiteX3" fmla="*/ 778358 w 3113432"/>
              <a:gd name="connsiteY3" fmla="*/ 557512 h 1131003"/>
              <a:gd name="connsiteX4" fmla="*/ 1016599 w 3113432"/>
              <a:gd name="connsiteY4" fmla="*/ 273623 h 1131003"/>
              <a:gd name="connsiteX5" fmla="*/ 1243438 w 3113432"/>
              <a:gd name="connsiteY5" fmla="*/ 82459 h 1131003"/>
              <a:gd name="connsiteX6" fmla="*/ 1495333 w 3113432"/>
              <a:gd name="connsiteY6" fmla="*/ 24984 h 1131003"/>
              <a:gd name="connsiteX7" fmla="*/ 1870263 w 3113432"/>
              <a:gd name="connsiteY7" fmla="*/ 28480 h 1131003"/>
              <a:gd name="connsiteX8" fmla="*/ 1911757 w 3113432"/>
              <a:gd name="connsiteY8" fmla="*/ 366348 h 1131003"/>
              <a:gd name="connsiteX9" fmla="*/ 2083178 w 3113432"/>
              <a:gd name="connsiteY9" fmla="*/ 569578 h 1131003"/>
              <a:gd name="connsiteX10" fmla="*/ 2361589 w 3113432"/>
              <a:gd name="connsiteY10" fmla="*/ 863626 h 1131003"/>
              <a:gd name="connsiteX11" fmla="*/ 2785702 w 3113432"/>
              <a:gd name="connsiteY11" fmla="*/ 1035421 h 1131003"/>
              <a:gd name="connsiteX12" fmla="*/ 3113432 w 3113432"/>
              <a:gd name="connsiteY12" fmla="*/ 1062730 h 1131003"/>
              <a:gd name="connsiteX0" fmla="*/ 0 w 3113432"/>
              <a:gd name="connsiteY0" fmla="*/ 1164368 h 1164368"/>
              <a:gd name="connsiteX1" fmla="*/ 286763 w 3113432"/>
              <a:gd name="connsiteY1" fmla="*/ 1109750 h 1164368"/>
              <a:gd name="connsiteX2" fmla="*/ 532561 w 3113432"/>
              <a:gd name="connsiteY2" fmla="*/ 932241 h 1164368"/>
              <a:gd name="connsiteX3" fmla="*/ 778358 w 3113432"/>
              <a:gd name="connsiteY3" fmla="*/ 590877 h 1164368"/>
              <a:gd name="connsiteX4" fmla="*/ 1016599 w 3113432"/>
              <a:gd name="connsiteY4" fmla="*/ 306988 h 1164368"/>
              <a:gd name="connsiteX5" fmla="*/ 1243438 w 3113432"/>
              <a:gd name="connsiteY5" fmla="*/ 115824 h 1164368"/>
              <a:gd name="connsiteX6" fmla="*/ 1520390 w 3113432"/>
              <a:gd name="connsiteY6" fmla="*/ 4050 h 1164368"/>
              <a:gd name="connsiteX7" fmla="*/ 1870263 w 3113432"/>
              <a:gd name="connsiteY7" fmla="*/ 61845 h 1164368"/>
              <a:gd name="connsiteX8" fmla="*/ 1911757 w 3113432"/>
              <a:gd name="connsiteY8" fmla="*/ 399713 h 1164368"/>
              <a:gd name="connsiteX9" fmla="*/ 2083178 w 3113432"/>
              <a:gd name="connsiteY9" fmla="*/ 602943 h 1164368"/>
              <a:gd name="connsiteX10" fmla="*/ 2361589 w 3113432"/>
              <a:gd name="connsiteY10" fmla="*/ 896991 h 1164368"/>
              <a:gd name="connsiteX11" fmla="*/ 2785702 w 3113432"/>
              <a:gd name="connsiteY11" fmla="*/ 1068786 h 1164368"/>
              <a:gd name="connsiteX12" fmla="*/ 3113432 w 3113432"/>
              <a:gd name="connsiteY12" fmla="*/ 1096095 h 1164368"/>
              <a:gd name="connsiteX0" fmla="*/ 0 w 3113432"/>
              <a:gd name="connsiteY0" fmla="*/ 1161018 h 1161018"/>
              <a:gd name="connsiteX1" fmla="*/ 286763 w 3113432"/>
              <a:gd name="connsiteY1" fmla="*/ 1106400 h 1161018"/>
              <a:gd name="connsiteX2" fmla="*/ 532561 w 3113432"/>
              <a:gd name="connsiteY2" fmla="*/ 928891 h 1161018"/>
              <a:gd name="connsiteX3" fmla="*/ 778358 w 3113432"/>
              <a:gd name="connsiteY3" fmla="*/ 587527 h 1161018"/>
              <a:gd name="connsiteX4" fmla="*/ 1016599 w 3113432"/>
              <a:gd name="connsiteY4" fmla="*/ 303638 h 1161018"/>
              <a:gd name="connsiteX5" fmla="*/ 1243438 w 3113432"/>
              <a:gd name="connsiteY5" fmla="*/ 112474 h 1161018"/>
              <a:gd name="connsiteX6" fmla="*/ 1520390 w 3113432"/>
              <a:gd name="connsiteY6" fmla="*/ 700 h 1161018"/>
              <a:gd name="connsiteX7" fmla="*/ 1828501 w 3113432"/>
              <a:gd name="connsiteY7" fmla="*/ 82627 h 1161018"/>
              <a:gd name="connsiteX8" fmla="*/ 1911757 w 3113432"/>
              <a:gd name="connsiteY8" fmla="*/ 396363 h 1161018"/>
              <a:gd name="connsiteX9" fmla="*/ 2083178 w 3113432"/>
              <a:gd name="connsiteY9" fmla="*/ 599593 h 1161018"/>
              <a:gd name="connsiteX10" fmla="*/ 2361589 w 3113432"/>
              <a:gd name="connsiteY10" fmla="*/ 893641 h 1161018"/>
              <a:gd name="connsiteX11" fmla="*/ 2785702 w 3113432"/>
              <a:gd name="connsiteY11" fmla="*/ 1065436 h 1161018"/>
              <a:gd name="connsiteX12" fmla="*/ 3113432 w 3113432"/>
              <a:gd name="connsiteY12" fmla="*/ 1092745 h 1161018"/>
              <a:gd name="connsiteX0" fmla="*/ 0 w 3113432"/>
              <a:gd name="connsiteY0" fmla="*/ 1160335 h 1160335"/>
              <a:gd name="connsiteX1" fmla="*/ 286763 w 3113432"/>
              <a:gd name="connsiteY1" fmla="*/ 1105717 h 1160335"/>
              <a:gd name="connsiteX2" fmla="*/ 532561 w 3113432"/>
              <a:gd name="connsiteY2" fmla="*/ 928208 h 1160335"/>
              <a:gd name="connsiteX3" fmla="*/ 778358 w 3113432"/>
              <a:gd name="connsiteY3" fmla="*/ 586844 h 1160335"/>
              <a:gd name="connsiteX4" fmla="*/ 1016599 w 3113432"/>
              <a:gd name="connsiteY4" fmla="*/ 302955 h 1160335"/>
              <a:gd name="connsiteX5" fmla="*/ 1243438 w 3113432"/>
              <a:gd name="connsiteY5" fmla="*/ 111791 h 1160335"/>
              <a:gd name="connsiteX6" fmla="*/ 1520390 w 3113432"/>
              <a:gd name="connsiteY6" fmla="*/ 17 h 1160335"/>
              <a:gd name="connsiteX7" fmla="*/ 1786739 w 3113432"/>
              <a:gd name="connsiteY7" fmla="*/ 106077 h 1160335"/>
              <a:gd name="connsiteX8" fmla="*/ 1911757 w 3113432"/>
              <a:gd name="connsiteY8" fmla="*/ 395680 h 1160335"/>
              <a:gd name="connsiteX9" fmla="*/ 2083178 w 3113432"/>
              <a:gd name="connsiteY9" fmla="*/ 598910 h 1160335"/>
              <a:gd name="connsiteX10" fmla="*/ 2361589 w 3113432"/>
              <a:gd name="connsiteY10" fmla="*/ 892958 h 1160335"/>
              <a:gd name="connsiteX11" fmla="*/ 2785702 w 3113432"/>
              <a:gd name="connsiteY11" fmla="*/ 1064753 h 1160335"/>
              <a:gd name="connsiteX12" fmla="*/ 3113432 w 3113432"/>
              <a:gd name="connsiteY12" fmla="*/ 1092062 h 1160335"/>
              <a:gd name="connsiteX0" fmla="*/ 0 w 3113432"/>
              <a:gd name="connsiteY0" fmla="*/ 1160335 h 1160335"/>
              <a:gd name="connsiteX1" fmla="*/ 286763 w 3113432"/>
              <a:gd name="connsiteY1" fmla="*/ 1105717 h 1160335"/>
              <a:gd name="connsiteX2" fmla="*/ 532561 w 3113432"/>
              <a:gd name="connsiteY2" fmla="*/ 928208 h 1160335"/>
              <a:gd name="connsiteX3" fmla="*/ 778358 w 3113432"/>
              <a:gd name="connsiteY3" fmla="*/ 586844 h 1160335"/>
              <a:gd name="connsiteX4" fmla="*/ 1016599 w 3113432"/>
              <a:gd name="connsiteY4" fmla="*/ 302955 h 1160335"/>
              <a:gd name="connsiteX5" fmla="*/ 1243438 w 3113432"/>
              <a:gd name="connsiteY5" fmla="*/ 111791 h 1160335"/>
              <a:gd name="connsiteX6" fmla="*/ 1520390 w 3113432"/>
              <a:gd name="connsiteY6" fmla="*/ 17 h 1160335"/>
              <a:gd name="connsiteX7" fmla="*/ 1786739 w 3113432"/>
              <a:gd name="connsiteY7" fmla="*/ 106077 h 1160335"/>
              <a:gd name="connsiteX8" fmla="*/ 1936814 w 3113432"/>
              <a:gd name="connsiteY8" fmla="*/ 395680 h 1160335"/>
              <a:gd name="connsiteX9" fmla="*/ 2083178 w 3113432"/>
              <a:gd name="connsiteY9" fmla="*/ 598910 h 1160335"/>
              <a:gd name="connsiteX10" fmla="*/ 2361589 w 3113432"/>
              <a:gd name="connsiteY10" fmla="*/ 892958 h 1160335"/>
              <a:gd name="connsiteX11" fmla="*/ 2785702 w 3113432"/>
              <a:gd name="connsiteY11" fmla="*/ 1064753 h 1160335"/>
              <a:gd name="connsiteX12" fmla="*/ 3113432 w 3113432"/>
              <a:gd name="connsiteY12" fmla="*/ 1092062 h 1160335"/>
              <a:gd name="connsiteX0" fmla="*/ 0 w 3113432"/>
              <a:gd name="connsiteY0" fmla="*/ 1160335 h 1160335"/>
              <a:gd name="connsiteX1" fmla="*/ 286763 w 3113432"/>
              <a:gd name="connsiteY1" fmla="*/ 1105717 h 1160335"/>
              <a:gd name="connsiteX2" fmla="*/ 532561 w 3113432"/>
              <a:gd name="connsiteY2" fmla="*/ 928208 h 1160335"/>
              <a:gd name="connsiteX3" fmla="*/ 778358 w 3113432"/>
              <a:gd name="connsiteY3" fmla="*/ 586844 h 1160335"/>
              <a:gd name="connsiteX4" fmla="*/ 1016599 w 3113432"/>
              <a:gd name="connsiteY4" fmla="*/ 302955 h 1160335"/>
              <a:gd name="connsiteX5" fmla="*/ 1243438 w 3113432"/>
              <a:gd name="connsiteY5" fmla="*/ 111791 h 1160335"/>
              <a:gd name="connsiteX6" fmla="*/ 1520390 w 3113432"/>
              <a:gd name="connsiteY6" fmla="*/ 17 h 1160335"/>
              <a:gd name="connsiteX7" fmla="*/ 1786739 w 3113432"/>
              <a:gd name="connsiteY7" fmla="*/ 106077 h 1160335"/>
              <a:gd name="connsiteX8" fmla="*/ 1936814 w 3113432"/>
              <a:gd name="connsiteY8" fmla="*/ 395680 h 1160335"/>
              <a:gd name="connsiteX9" fmla="*/ 2083178 w 3113432"/>
              <a:gd name="connsiteY9" fmla="*/ 598910 h 1160335"/>
              <a:gd name="connsiteX10" fmla="*/ 2361589 w 3113432"/>
              <a:gd name="connsiteY10" fmla="*/ 892958 h 1160335"/>
              <a:gd name="connsiteX11" fmla="*/ 2702178 w 3113432"/>
              <a:gd name="connsiteY11" fmla="*/ 919957 h 1160335"/>
              <a:gd name="connsiteX12" fmla="*/ 3113432 w 3113432"/>
              <a:gd name="connsiteY12" fmla="*/ 1092062 h 1160335"/>
              <a:gd name="connsiteX0" fmla="*/ 0 w 3113432"/>
              <a:gd name="connsiteY0" fmla="*/ 1160335 h 1160335"/>
              <a:gd name="connsiteX1" fmla="*/ 286763 w 3113432"/>
              <a:gd name="connsiteY1" fmla="*/ 1105717 h 1160335"/>
              <a:gd name="connsiteX2" fmla="*/ 532561 w 3113432"/>
              <a:gd name="connsiteY2" fmla="*/ 928208 h 1160335"/>
              <a:gd name="connsiteX3" fmla="*/ 778358 w 3113432"/>
              <a:gd name="connsiteY3" fmla="*/ 586844 h 1160335"/>
              <a:gd name="connsiteX4" fmla="*/ 1016599 w 3113432"/>
              <a:gd name="connsiteY4" fmla="*/ 302955 h 1160335"/>
              <a:gd name="connsiteX5" fmla="*/ 1243438 w 3113432"/>
              <a:gd name="connsiteY5" fmla="*/ 111791 h 1160335"/>
              <a:gd name="connsiteX6" fmla="*/ 1520390 w 3113432"/>
              <a:gd name="connsiteY6" fmla="*/ 17 h 1160335"/>
              <a:gd name="connsiteX7" fmla="*/ 1786739 w 3113432"/>
              <a:gd name="connsiteY7" fmla="*/ 106077 h 1160335"/>
              <a:gd name="connsiteX8" fmla="*/ 1936814 w 3113432"/>
              <a:gd name="connsiteY8" fmla="*/ 395680 h 1160335"/>
              <a:gd name="connsiteX9" fmla="*/ 2083178 w 3113432"/>
              <a:gd name="connsiteY9" fmla="*/ 598910 h 1160335"/>
              <a:gd name="connsiteX10" fmla="*/ 2378294 w 3113432"/>
              <a:gd name="connsiteY10" fmla="*/ 802461 h 1160335"/>
              <a:gd name="connsiteX11" fmla="*/ 2702178 w 3113432"/>
              <a:gd name="connsiteY11" fmla="*/ 919957 h 1160335"/>
              <a:gd name="connsiteX12" fmla="*/ 3113432 w 3113432"/>
              <a:gd name="connsiteY12" fmla="*/ 1092062 h 1160335"/>
              <a:gd name="connsiteX0" fmla="*/ 0 w 3063317"/>
              <a:gd name="connsiteY0" fmla="*/ 1160335 h 1160335"/>
              <a:gd name="connsiteX1" fmla="*/ 286763 w 3063317"/>
              <a:gd name="connsiteY1" fmla="*/ 1105717 h 1160335"/>
              <a:gd name="connsiteX2" fmla="*/ 532561 w 3063317"/>
              <a:gd name="connsiteY2" fmla="*/ 928208 h 1160335"/>
              <a:gd name="connsiteX3" fmla="*/ 778358 w 3063317"/>
              <a:gd name="connsiteY3" fmla="*/ 586844 h 1160335"/>
              <a:gd name="connsiteX4" fmla="*/ 1016599 w 3063317"/>
              <a:gd name="connsiteY4" fmla="*/ 302955 h 1160335"/>
              <a:gd name="connsiteX5" fmla="*/ 1243438 w 3063317"/>
              <a:gd name="connsiteY5" fmla="*/ 111791 h 1160335"/>
              <a:gd name="connsiteX6" fmla="*/ 1520390 w 3063317"/>
              <a:gd name="connsiteY6" fmla="*/ 17 h 1160335"/>
              <a:gd name="connsiteX7" fmla="*/ 1786739 w 3063317"/>
              <a:gd name="connsiteY7" fmla="*/ 106077 h 1160335"/>
              <a:gd name="connsiteX8" fmla="*/ 1936814 w 3063317"/>
              <a:gd name="connsiteY8" fmla="*/ 395680 h 1160335"/>
              <a:gd name="connsiteX9" fmla="*/ 2083178 w 3063317"/>
              <a:gd name="connsiteY9" fmla="*/ 598910 h 1160335"/>
              <a:gd name="connsiteX10" fmla="*/ 2378294 w 3063317"/>
              <a:gd name="connsiteY10" fmla="*/ 802461 h 1160335"/>
              <a:gd name="connsiteX11" fmla="*/ 2702178 w 3063317"/>
              <a:gd name="connsiteY11" fmla="*/ 919957 h 1160335"/>
              <a:gd name="connsiteX12" fmla="*/ 3063317 w 3063317"/>
              <a:gd name="connsiteY12" fmla="*/ 983465 h 1160335"/>
              <a:gd name="connsiteX0" fmla="*/ 0 w 3063317"/>
              <a:gd name="connsiteY0" fmla="*/ 1282473 h 1282473"/>
              <a:gd name="connsiteX1" fmla="*/ 286763 w 3063317"/>
              <a:gd name="connsiteY1" fmla="*/ 1227855 h 1282473"/>
              <a:gd name="connsiteX2" fmla="*/ 532561 w 3063317"/>
              <a:gd name="connsiteY2" fmla="*/ 1050346 h 1282473"/>
              <a:gd name="connsiteX3" fmla="*/ 778358 w 3063317"/>
              <a:gd name="connsiteY3" fmla="*/ 708982 h 1282473"/>
              <a:gd name="connsiteX4" fmla="*/ 1016599 w 3063317"/>
              <a:gd name="connsiteY4" fmla="*/ 425093 h 1282473"/>
              <a:gd name="connsiteX5" fmla="*/ 1243438 w 3063317"/>
              <a:gd name="connsiteY5" fmla="*/ 233929 h 1282473"/>
              <a:gd name="connsiteX6" fmla="*/ 1520390 w 3063317"/>
              <a:gd name="connsiteY6" fmla="*/ 122155 h 1282473"/>
              <a:gd name="connsiteX7" fmla="*/ 2165322 w 3063317"/>
              <a:gd name="connsiteY7" fmla="*/ 17967 h 1282473"/>
              <a:gd name="connsiteX8" fmla="*/ 1936814 w 3063317"/>
              <a:gd name="connsiteY8" fmla="*/ 517818 h 1282473"/>
              <a:gd name="connsiteX9" fmla="*/ 2083178 w 3063317"/>
              <a:gd name="connsiteY9" fmla="*/ 721048 h 1282473"/>
              <a:gd name="connsiteX10" fmla="*/ 2378294 w 3063317"/>
              <a:gd name="connsiteY10" fmla="*/ 924599 h 1282473"/>
              <a:gd name="connsiteX11" fmla="*/ 2702178 w 3063317"/>
              <a:gd name="connsiteY11" fmla="*/ 1042095 h 1282473"/>
              <a:gd name="connsiteX12" fmla="*/ 3063317 w 3063317"/>
              <a:gd name="connsiteY12" fmla="*/ 1105603 h 1282473"/>
              <a:gd name="connsiteX0" fmla="*/ 0 w 3063317"/>
              <a:gd name="connsiteY0" fmla="*/ 1305132 h 1305132"/>
              <a:gd name="connsiteX1" fmla="*/ 286763 w 3063317"/>
              <a:gd name="connsiteY1" fmla="*/ 1250514 h 1305132"/>
              <a:gd name="connsiteX2" fmla="*/ 532561 w 3063317"/>
              <a:gd name="connsiteY2" fmla="*/ 1073005 h 1305132"/>
              <a:gd name="connsiteX3" fmla="*/ 778358 w 3063317"/>
              <a:gd name="connsiteY3" fmla="*/ 731641 h 1305132"/>
              <a:gd name="connsiteX4" fmla="*/ 1016599 w 3063317"/>
              <a:gd name="connsiteY4" fmla="*/ 447752 h 1305132"/>
              <a:gd name="connsiteX5" fmla="*/ 1243438 w 3063317"/>
              <a:gd name="connsiteY5" fmla="*/ 256588 h 1305132"/>
              <a:gd name="connsiteX6" fmla="*/ 1658719 w 3063317"/>
              <a:gd name="connsiteY6" fmla="*/ 54707 h 1305132"/>
              <a:gd name="connsiteX7" fmla="*/ 2165322 w 3063317"/>
              <a:gd name="connsiteY7" fmla="*/ 40626 h 1305132"/>
              <a:gd name="connsiteX8" fmla="*/ 1936814 w 3063317"/>
              <a:gd name="connsiteY8" fmla="*/ 540477 h 1305132"/>
              <a:gd name="connsiteX9" fmla="*/ 2083178 w 3063317"/>
              <a:gd name="connsiteY9" fmla="*/ 743707 h 1305132"/>
              <a:gd name="connsiteX10" fmla="*/ 2378294 w 3063317"/>
              <a:gd name="connsiteY10" fmla="*/ 947258 h 1305132"/>
              <a:gd name="connsiteX11" fmla="*/ 2702178 w 3063317"/>
              <a:gd name="connsiteY11" fmla="*/ 1064754 h 1305132"/>
              <a:gd name="connsiteX12" fmla="*/ 3063317 w 3063317"/>
              <a:gd name="connsiteY12" fmla="*/ 1128262 h 1305132"/>
              <a:gd name="connsiteX0" fmla="*/ 0 w 3063317"/>
              <a:gd name="connsiteY0" fmla="*/ 1305912 h 1305912"/>
              <a:gd name="connsiteX1" fmla="*/ 286763 w 3063317"/>
              <a:gd name="connsiteY1" fmla="*/ 1251294 h 1305912"/>
              <a:gd name="connsiteX2" fmla="*/ 532561 w 3063317"/>
              <a:gd name="connsiteY2" fmla="*/ 1073785 h 1305912"/>
              <a:gd name="connsiteX3" fmla="*/ 778358 w 3063317"/>
              <a:gd name="connsiteY3" fmla="*/ 732421 h 1305912"/>
              <a:gd name="connsiteX4" fmla="*/ 1016599 w 3063317"/>
              <a:gd name="connsiteY4" fmla="*/ 448532 h 1305912"/>
              <a:gd name="connsiteX5" fmla="*/ 1308962 w 3063317"/>
              <a:gd name="connsiteY5" fmla="*/ 275389 h 1305912"/>
              <a:gd name="connsiteX6" fmla="*/ 1658719 w 3063317"/>
              <a:gd name="connsiteY6" fmla="*/ 55487 h 1305912"/>
              <a:gd name="connsiteX7" fmla="*/ 2165322 w 3063317"/>
              <a:gd name="connsiteY7" fmla="*/ 41406 h 1305912"/>
              <a:gd name="connsiteX8" fmla="*/ 1936814 w 3063317"/>
              <a:gd name="connsiteY8" fmla="*/ 541257 h 1305912"/>
              <a:gd name="connsiteX9" fmla="*/ 2083178 w 3063317"/>
              <a:gd name="connsiteY9" fmla="*/ 744487 h 1305912"/>
              <a:gd name="connsiteX10" fmla="*/ 2378294 w 3063317"/>
              <a:gd name="connsiteY10" fmla="*/ 948038 h 1305912"/>
              <a:gd name="connsiteX11" fmla="*/ 2702178 w 3063317"/>
              <a:gd name="connsiteY11" fmla="*/ 1065534 h 1305912"/>
              <a:gd name="connsiteX12" fmla="*/ 3063317 w 3063317"/>
              <a:gd name="connsiteY12" fmla="*/ 1129042 h 1305912"/>
              <a:gd name="connsiteX0" fmla="*/ 0 w 3063317"/>
              <a:gd name="connsiteY0" fmla="*/ 1305912 h 1305912"/>
              <a:gd name="connsiteX1" fmla="*/ 286763 w 3063317"/>
              <a:gd name="connsiteY1" fmla="*/ 1251294 h 1305912"/>
              <a:gd name="connsiteX2" fmla="*/ 532561 w 3063317"/>
              <a:gd name="connsiteY2" fmla="*/ 1073785 h 1305912"/>
              <a:gd name="connsiteX3" fmla="*/ 778358 w 3063317"/>
              <a:gd name="connsiteY3" fmla="*/ 732421 h 1305912"/>
              <a:gd name="connsiteX4" fmla="*/ 1082123 w 3063317"/>
              <a:gd name="connsiteY4" fmla="*/ 466554 h 1305912"/>
              <a:gd name="connsiteX5" fmla="*/ 1308962 w 3063317"/>
              <a:gd name="connsiteY5" fmla="*/ 275389 h 1305912"/>
              <a:gd name="connsiteX6" fmla="*/ 1658719 w 3063317"/>
              <a:gd name="connsiteY6" fmla="*/ 55487 h 1305912"/>
              <a:gd name="connsiteX7" fmla="*/ 2165322 w 3063317"/>
              <a:gd name="connsiteY7" fmla="*/ 41406 h 1305912"/>
              <a:gd name="connsiteX8" fmla="*/ 1936814 w 3063317"/>
              <a:gd name="connsiteY8" fmla="*/ 541257 h 1305912"/>
              <a:gd name="connsiteX9" fmla="*/ 2083178 w 3063317"/>
              <a:gd name="connsiteY9" fmla="*/ 744487 h 1305912"/>
              <a:gd name="connsiteX10" fmla="*/ 2378294 w 3063317"/>
              <a:gd name="connsiteY10" fmla="*/ 948038 h 1305912"/>
              <a:gd name="connsiteX11" fmla="*/ 2702178 w 3063317"/>
              <a:gd name="connsiteY11" fmla="*/ 1065534 h 1305912"/>
              <a:gd name="connsiteX12" fmla="*/ 3063317 w 3063317"/>
              <a:gd name="connsiteY12" fmla="*/ 1129042 h 1305912"/>
              <a:gd name="connsiteX0" fmla="*/ 0 w 3063317"/>
              <a:gd name="connsiteY0" fmla="*/ 1305912 h 1305912"/>
              <a:gd name="connsiteX1" fmla="*/ 286763 w 3063317"/>
              <a:gd name="connsiteY1" fmla="*/ 1251294 h 1305912"/>
              <a:gd name="connsiteX2" fmla="*/ 510720 w 3063317"/>
              <a:gd name="connsiteY2" fmla="*/ 1031736 h 1305912"/>
              <a:gd name="connsiteX3" fmla="*/ 778358 w 3063317"/>
              <a:gd name="connsiteY3" fmla="*/ 732421 h 1305912"/>
              <a:gd name="connsiteX4" fmla="*/ 1082123 w 3063317"/>
              <a:gd name="connsiteY4" fmla="*/ 466554 h 1305912"/>
              <a:gd name="connsiteX5" fmla="*/ 1308962 w 3063317"/>
              <a:gd name="connsiteY5" fmla="*/ 275389 h 1305912"/>
              <a:gd name="connsiteX6" fmla="*/ 1658719 w 3063317"/>
              <a:gd name="connsiteY6" fmla="*/ 55487 h 1305912"/>
              <a:gd name="connsiteX7" fmla="*/ 2165322 w 3063317"/>
              <a:gd name="connsiteY7" fmla="*/ 41406 h 1305912"/>
              <a:gd name="connsiteX8" fmla="*/ 1936814 w 3063317"/>
              <a:gd name="connsiteY8" fmla="*/ 541257 h 1305912"/>
              <a:gd name="connsiteX9" fmla="*/ 2083178 w 3063317"/>
              <a:gd name="connsiteY9" fmla="*/ 744487 h 1305912"/>
              <a:gd name="connsiteX10" fmla="*/ 2378294 w 3063317"/>
              <a:gd name="connsiteY10" fmla="*/ 948038 h 1305912"/>
              <a:gd name="connsiteX11" fmla="*/ 2702178 w 3063317"/>
              <a:gd name="connsiteY11" fmla="*/ 1065534 h 1305912"/>
              <a:gd name="connsiteX12" fmla="*/ 3063317 w 3063317"/>
              <a:gd name="connsiteY12" fmla="*/ 1129042 h 1305912"/>
              <a:gd name="connsiteX0" fmla="*/ 0 w 3063317"/>
              <a:gd name="connsiteY0" fmla="*/ 1299511 h 1299511"/>
              <a:gd name="connsiteX1" fmla="*/ 286763 w 3063317"/>
              <a:gd name="connsiteY1" fmla="*/ 1244893 h 1299511"/>
              <a:gd name="connsiteX2" fmla="*/ 510720 w 3063317"/>
              <a:gd name="connsiteY2" fmla="*/ 1025335 h 1299511"/>
              <a:gd name="connsiteX3" fmla="*/ 778358 w 3063317"/>
              <a:gd name="connsiteY3" fmla="*/ 726020 h 1299511"/>
              <a:gd name="connsiteX4" fmla="*/ 1082123 w 3063317"/>
              <a:gd name="connsiteY4" fmla="*/ 460153 h 1299511"/>
              <a:gd name="connsiteX5" fmla="*/ 1308962 w 3063317"/>
              <a:gd name="connsiteY5" fmla="*/ 268988 h 1299511"/>
              <a:gd name="connsiteX6" fmla="*/ 1651439 w 3063317"/>
              <a:gd name="connsiteY6" fmla="*/ 67107 h 1299511"/>
              <a:gd name="connsiteX7" fmla="*/ 2165322 w 3063317"/>
              <a:gd name="connsiteY7" fmla="*/ 35005 h 1299511"/>
              <a:gd name="connsiteX8" fmla="*/ 1936814 w 3063317"/>
              <a:gd name="connsiteY8" fmla="*/ 534856 h 1299511"/>
              <a:gd name="connsiteX9" fmla="*/ 2083178 w 3063317"/>
              <a:gd name="connsiteY9" fmla="*/ 738086 h 1299511"/>
              <a:gd name="connsiteX10" fmla="*/ 2378294 w 3063317"/>
              <a:gd name="connsiteY10" fmla="*/ 941637 h 1299511"/>
              <a:gd name="connsiteX11" fmla="*/ 2702178 w 3063317"/>
              <a:gd name="connsiteY11" fmla="*/ 1059133 h 1299511"/>
              <a:gd name="connsiteX12" fmla="*/ 3063317 w 3063317"/>
              <a:gd name="connsiteY12" fmla="*/ 1122641 h 1299511"/>
              <a:gd name="connsiteX0" fmla="*/ 0 w 3063317"/>
              <a:gd name="connsiteY0" fmla="*/ 1286169 h 1286169"/>
              <a:gd name="connsiteX1" fmla="*/ 286763 w 3063317"/>
              <a:gd name="connsiteY1" fmla="*/ 1231551 h 1286169"/>
              <a:gd name="connsiteX2" fmla="*/ 510720 w 3063317"/>
              <a:gd name="connsiteY2" fmla="*/ 1011993 h 1286169"/>
              <a:gd name="connsiteX3" fmla="*/ 778358 w 3063317"/>
              <a:gd name="connsiteY3" fmla="*/ 712678 h 1286169"/>
              <a:gd name="connsiteX4" fmla="*/ 1082123 w 3063317"/>
              <a:gd name="connsiteY4" fmla="*/ 446811 h 1286169"/>
              <a:gd name="connsiteX5" fmla="*/ 1308962 w 3063317"/>
              <a:gd name="connsiteY5" fmla="*/ 255646 h 1286169"/>
              <a:gd name="connsiteX6" fmla="*/ 1651439 w 3063317"/>
              <a:gd name="connsiteY6" fmla="*/ 53765 h 1286169"/>
              <a:gd name="connsiteX7" fmla="*/ 2165322 w 3063317"/>
              <a:gd name="connsiteY7" fmla="*/ 21663 h 1286169"/>
              <a:gd name="connsiteX8" fmla="*/ 2067862 w 3063317"/>
              <a:gd name="connsiteY8" fmla="*/ 341301 h 1286169"/>
              <a:gd name="connsiteX9" fmla="*/ 2083178 w 3063317"/>
              <a:gd name="connsiteY9" fmla="*/ 724744 h 1286169"/>
              <a:gd name="connsiteX10" fmla="*/ 2378294 w 3063317"/>
              <a:gd name="connsiteY10" fmla="*/ 928295 h 1286169"/>
              <a:gd name="connsiteX11" fmla="*/ 2702178 w 3063317"/>
              <a:gd name="connsiteY11" fmla="*/ 1045791 h 1286169"/>
              <a:gd name="connsiteX12" fmla="*/ 3063317 w 3063317"/>
              <a:gd name="connsiteY12" fmla="*/ 1109299 h 1286169"/>
              <a:gd name="connsiteX0" fmla="*/ 0 w 3063317"/>
              <a:gd name="connsiteY0" fmla="*/ 1316503 h 1316503"/>
              <a:gd name="connsiteX1" fmla="*/ 286763 w 3063317"/>
              <a:gd name="connsiteY1" fmla="*/ 1261885 h 1316503"/>
              <a:gd name="connsiteX2" fmla="*/ 510720 w 3063317"/>
              <a:gd name="connsiteY2" fmla="*/ 1042327 h 1316503"/>
              <a:gd name="connsiteX3" fmla="*/ 778358 w 3063317"/>
              <a:gd name="connsiteY3" fmla="*/ 743012 h 1316503"/>
              <a:gd name="connsiteX4" fmla="*/ 1082123 w 3063317"/>
              <a:gd name="connsiteY4" fmla="*/ 477145 h 1316503"/>
              <a:gd name="connsiteX5" fmla="*/ 1308962 w 3063317"/>
              <a:gd name="connsiteY5" fmla="*/ 285980 h 1316503"/>
              <a:gd name="connsiteX6" fmla="*/ 1651439 w 3063317"/>
              <a:gd name="connsiteY6" fmla="*/ 84099 h 1316503"/>
              <a:gd name="connsiteX7" fmla="*/ 2099798 w 3063317"/>
              <a:gd name="connsiteY7" fmla="*/ 15955 h 1316503"/>
              <a:gd name="connsiteX8" fmla="*/ 2067862 w 3063317"/>
              <a:gd name="connsiteY8" fmla="*/ 371635 h 1316503"/>
              <a:gd name="connsiteX9" fmla="*/ 2083178 w 3063317"/>
              <a:gd name="connsiteY9" fmla="*/ 755078 h 1316503"/>
              <a:gd name="connsiteX10" fmla="*/ 2378294 w 3063317"/>
              <a:gd name="connsiteY10" fmla="*/ 958629 h 1316503"/>
              <a:gd name="connsiteX11" fmla="*/ 2702178 w 3063317"/>
              <a:gd name="connsiteY11" fmla="*/ 1076125 h 1316503"/>
              <a:gd name="connsiteX12" fmla="*/ 3063317 w 3063317"/>
              <a:gd name="connsiteY12" fmla="*/ 1139633 h 1316503"/>
              <a:gd name="connsiteX0" fmla="*/ 0 w 3063317"/>
              <a:gd name="connsiteY0" fmla="*/ 1316503 h 1316503"/>
              <a:gd name="connsiteX1" fmla="*/ 286763 w 3063317"/>
              <a:gd name="connsiteY1" fmla="*/ 1261885 h 1316503"/>
              <a:gd name="connsiteX2" fmla="*/ 510720 w 3063317"/>
              <a:gd name="connsiteY2" fmla="*/ 1042327 h 1316503"/>
              <a:gd name="connsiteX3" fmla="*/ 778358 w 3063317"/>
              <a:gd name="connsiteY3" fmla="*/ 743012 h 1316503"/>
              <a:gd name="connsiteX4" fmla="*/ 1082123 w 3063317"/>
              <a:gd name="connsiteY4" fmla="*/ 477145 h 1316503"/>
              <a:gd name="connsiteX5" fmla="*/ 1308962 w 3063317"/>
              <a:gd name="connsiteY5" fmla="*/ 285980 h 1316503"/>
              <a:gd name="connsiteX6" fmla="*/ 1651439 w 3063317"/>
              <a:gd name="connsiteY6" fmla="*/ 84099 h 1316503"/>
              <a:gd name="connsiteX7" fmla="*/ 2099798 w 3063317"/>
              <a:gd name="connsiteY7" fmla="*/ 15955 h 1316503"/>
              <a:gd name="connsiteX8" fmla="*/ 2067862 w 3063317"/>
              <a:gd name="connsiteY8" fmla="*/ 371635 h 1316503"/>
              <a:gd name="connsiteX9" fmla="*/ 2141421 w 3063317"/>
              <a:gd name="connsiteY9" fmla="*/ 719035 h 1316503"/>
              <a:gd name="connsiteX10" fmla="*/ 2378294 w 3063317"/>
              <a:gd name="connsiteY10" fmla="*/ 958629 h 1316503"/>
              <a:gd name="connsiteX11" fmla="*/ 2702178 w 3063317"/>
              <a:gd name="connsiteY11" fmla="*/ 1076125 h 1316503"/>
              <a:gd name="connsiteX12" fmla="*/ 3063317 w 3063317"/>
              <a:gd name="connsiteY12" fmla="*/ 1139633 h 1316503"/>
              <a:gd name="connsiteX0" fmla="*/ 0 w 3063317"/>
              <a:gd name="connsiteY0" fmla="*/ 1314912 h 1314912"/>
              <a:gd name="connsiteX1" fmla="*/ 286763 w 3063317"/>
              <a:gd name="connsiteY1" fmla="*/ 1260294 h 1314912"/>
              <a:gd name="connsiteX2" fmla="*/ 510720 w 3063317"/>
              <a:gd name="connsiteY2" fmla="*/ 1040736 h 1314912"/>
              <a:gd name="connsiteX3" fmla="*/ 778358 w 3063317"/>
              <a:gd name="connsiteY3" fmla="*/ 741421 h 1314912"/>
              <a:gd name="connsiteX4" fmla="*/ 1082123 w 3063317"/>
              <a:gd name="connsiteY4" fmla="*/ 475554 h 1314912"/>
              <a:gd name="connsiteX5" fmla="*/ 1308962 w 3063317"/>
              <a:gd name="connsiteY5" fmla="*/ 284389 h 1314912"/>
              <a:gd name="connsiteX6" fmla="*/ 1651439 w 3063317"/>
              <a:gd name="connsiteY6" fmla="*/ 82508 h 1314912"/>
              <a:gd name="connsiteX7" fmla="*/ 2099798 w 3063317"/>
              <a:gd name="connsiteY7" fmla="*/ 14364 h 1314912"/>
              <a:gd name="connsiteX8" fmla="*/ 2095018 w 3063317"/>
              <a:gd name="connsiteY8" fmla="*/ 346804 h 1314912"/>
              <a:gd name="connsiteX9" fmla="*/ 2067862 w 3063317"/>
              <a:gd name="connsiteY9" fmla="*/ 370044 h 1314912"/>
              <a:gd name="connsiteX10" fmla="*/ 2141421 w 3063317"/>
              <a:gd name="connsiteY10" fmla="*/ 717444 h 1314912"/>
              <a:gd name="connsiteX11" fmla="*/ 2378294 w 3063317"/>
              <a:gd name="connsiteY11" fmla="*/ 957038 h 1314912"/>
              <a:gd name="connsiteX12" fmla="*/ 2702178 w 3063317"/>
              <a:gd name="connsiteY12" fmla="*/ 1074534 h 1314912"/>
              <a:gd name="connsiteX13" fmla="*/ 3063317 w 3063317"/>
              <a:gd name="connsiteY13" fmla="*/ 1138042 h 1314912"/>
              <a:gd name="connsiteX0" fmla="*/ 0 w 3063317"/>
              <a:gd name="connsiteY0" fmla="*/ 1314912 h 1314912"/>
              <a:gd name="connsiteX1" fmla="*/ 286763 w 3063317"/>
              <a:gd name="connsiteY1" fmla="*/ 1260294 h 1314912"/>
              <a:gd name="connsiteX2" fmla="*/ 510720 w 3063317"/>
              <a:gd name="connsiteY2" fmla="*/ 1040736 h 1314912"/>
              <a:gd name="connsiteX3" fmla="*/ 778358 w 3063317"/>
              <a:gd name="connsiteY3" fmla="*/ 741421 h 1314912"/>
              <a:gd name="connsiteX4" fmla="*/ 1082123 w 3063317"/>
              <a:gd name="connsiteY4" fmla="*/ 475554 h 1314912"/>
              <a:gd name="connsiteX5" fmla="*/ 1308962 w 3063317"/>
              <a:gd name="connsiteY5" fmla="*/ 284389 h 1314912"/>
              <a:gd name="connsiteX6" fmla="*/ 1651439 w 3063317"/>
              <a:gd name="connsiteY6" fmla="*/ 82508 h 1314912"/>
              <a:gd name="connsiteX7" fmla="*/ 2099798 w 3063317"/>
              <a:gd name="connsiteY7" fmla="*/ 14364 h 1314912"/>
              <a:gd name="connsiteX8" fmla="*/ 2095018 w 3063317"/>
              <a:gd name="connsiteY8" fmla="*/ 346804 h 1314912"/>
              <a:gd name="connsiteX9" fmla="*/ 2096984 w 3063317"/>
              <a:gd name="connsiteY9" fmla="*/ 514214 h 1314912"/>
              <a:gd name="connsiteX10" fmla="*/ 2141421 w 3063317"/>
              <a:gd name="connsiteY10" fmla="*/ 717444 h 1314912"/>
              <a:gd name="connsiteX11" fmla="*/ 2378294 w 3063317"/>
              <a:gd name="connsiteY11" fmla="*/ 957038 h 1314912"/>
              <a:gd name="connsiteX12" fmla="*/ 2702178 w 3063317"/>
              <a:gd name="connsiteY12" fmla="*/ 1074534 h 1314912"/>
              <a:gd name="connsiteX13" fmla="*/ 3063317 w 3063317"/>
              <a:gd name="connsiteY13" fmla="*/ 1138042 h 1314912"/>
              <a:gd name="connsiteX0" fmla="*/ 0 w 3063317"/>
              <a:gd name="connsiteY0" fmla="*/ 1310883 h 1310883"/>
              <a:gd name="connsiteX1" fmla="*/ 286763 w 3063317"/>
              <a:gd name="connsiteY1" fmla="*/ 1256265 h 1310883"/>
              <a:gd name="connsiteX2" fmla="*/ 510720 w 3063317"/>
              <a:gd name="connsiteY2" fmla="*/ 1036707 h 1310883"/>
              <a:gd name="connsiteX3" fmla="*/ 778358 w 3063317"/>
              <a:gd name="connsiteY3" fmla="*/ 737392 h 1310883"/>
              <a:gd name="connsiteX4" fmla="*/ 1082123 w 3063317"/>
              <a:gd name="connsiteY4" fmla="*/ 471525 h 1310883"/>
              <a:gd name="connsiteX5" fmla="*/ 1308962 w 3063317"/>
              <a:gd name="connsiteY5" fmla="*/ 280360 h 1310883"/>
              <a:gd name="connsiteX6" fmla="*/ 1651439 w 3063317"/>
              <a:gd name="connsiteY6" fmla="*/ 78479 h 1310883"/>
              <a:gd name="connsiteX7" fmla="*/ 2099798 w 3063317"/>
              <a:gd name="connsiteY7" fmla="*/ 10335 h 1310883"/>
              <a:gd name="connsiteX8" fmla="*/ 2131421 w 3063317"/>
              <a:gd name="connsiteY8" fmla="*/ 282704 h 1310883"/>
              <a:gd name="connsiteX9" fmla="*/ 2096984 w 3063317"/>
              <a:gd name="connsiteY9" fmla="*/ 510185 h 1310883"/>
              <a:gd name="connsiteX10" fmla="*/ 2141421 w 3063317"/>
              <a:gd name="connsiteY10" fmla="*/ 713415 h 1310883"/>
              <a:gd name="connsiteX11" fmla="*/ 2378294 w 3063317"/>
              <a:gd name="connsiteY11" fmla="*/ 953009 h 1310883"/>
              <a:gd name="connsiteX12" fmla="*/ 2702178 w 3063317"/>
              <a:gd name="connsiteY12" fmla="*/ 1070505 h 1310883"/>
              <a:gd name="connsiteX13" fmla="*/ 3063317 w 3063317"/>
              <a:gd name="connsiteY13" fmla="*/ 1134013 h 1310883"/>
              <a:gd name="connsiteX0" fmla="*/ 0 w 3063317"/>
              <a:gd name="connsiteY0" fmla="*/ 1308911 h 1308911"/>
              <a:gd name="connsiteX1" fmla="*/ 286763 w 3063317"/>
              <a:gd name="connsiteY1" fmla="*/ 1254293 h 1308911"/>
              <a:gd name="connsiteX2" fmla="*/ 510720 w 3063317"/>
              <a:gd name="connsiteY2" fmla="*/ 1034735 h 1308911"/>
              <a:gd name="connsiteX3" fmla="*/ 778358 w 3063317"/>
              <a:gd name="connsiteY3" fmla="*/ 735420 h 1308911"/>
              <a:gd name="connsiteX4" fmla="*/ 1082123 w 3063317"/>
              <a:gd name="connsiteY4" fmla="*/ 469553 h 1308911"/>
              <a:gd name="connsiteX5" fmla="*/ 1308962 w 3063317"/>
              <a:gd name="connsiteY5" fmla="*/ 278388 h 1308911"/>
              <a:gd name="connsiteX6" fmla="*/ 1658719 w 3063317"/>
              <a:gd name="connsiteY6" fmla="*/ 88521 h 1308911"/>
              <a:gd name="connsiteX7" fmla="*/ 2099798 w 3063317"/>
              <a:gd name="connsiteY7" fmla="*/ 8363 h 1308911"/>
              <a:gd name="connsiteX8" fmla="*/ 2131421 w 3063317"/>
              <a:gd name="connsiteY8" fmla="*/ 280732 h 1308911"/>
              <a:gd name="connsiteX9" fmla="*/ 2096984 w 3063317"/>
              <a:gd name="connsiteY9" fmla="*/ 508213 h 1308911"/>
              <a:gd name="connsiteX10" fmla="*/ 2141421 w 3063317"/>
              <a:gd name="connsiteY10" fmla="*/ 711443 h 1308911"/>
              <a:gd name="connsiteX11" fmla="*/ 2378294 w 3063317"/>
              <a:gd name="connsiteY11" fmla="*/ 951037 h 1308911"/>
              <a:gd name="connsiteX12" fmla="*/ 2702178 w 3063317"/>
              <a:gd name="connsiteY12" fmla="*/ 1068533 h 1308911"/>
              <a:gd name="connsiteX13" fmla="*/ 3063317 w 3063317"/>
              <a:gd name="connsiteY13" fmla="*/ 1132041 h 1308911"/>
              <a:gd name="connsiteX0" fmla="*/ 0 w 3063317"/>
              <a:gd name="connsiteY0" fmla="*/ 1308911 h 1308911"/>
              <a:gd name="connsiteX1" fmla="*/ 286763 w 3063317"/>
              <a:gd name="connsiteY1" fmla="*/ 1254293 h 1308911"/>
              <a:gd name="connsiteX2" fmla="*/ 510720 w 3063317"/>
              <a:gd name="connsiteY2" fmla="*/ 1034735 h 1308911"/>
              <a:gd name="connsiteX3" fmla="*/ 778358 w 3063317"/>
              <a:gd name="connsiteY3" fmla="*/ 735420 h 1308911"/>
              <a:gd name="connsiteX4" fmla="*/ 1041257 w 3063317"/>
              <a:gd name="connsiteY4" fmla="*/ 482252 h 1308911"/>
              <a:gd name="connsiteX5" fmla="*/ 1308962 w 3063317"/>
              <a:gd name="connsiteY5" fmla="*/ 278388 h 1308911"/>
              <a:gd name="connsiteX6" fmla="*/ 1658719 w 3063317"/>
              <a:gd name="connsiteY6" fmla="*/ 88521 h 1308911"/>
              <a:gd name="connsiteX7" fmla="*/ 2099798 w 3063317"/>
              <a:gd name="connsiteY7" fmla="*/ 8363 h 1308911"/>
              <a:gd name="connsiteX8" fmla="*/ 2131421 w 3063317"/>
              <a:gd name="connsiteY8" fmla="*/ 280732 h 1308911"/>
              <a:gd name="connsiteX9" fmla="*/ 2096984 w 3063317"/>
              <a:gd name="connsiteY9" fmla="*/ 508213 h 1308911"/>
              <a:gd name="connsiteX10" fmla="*/ 2141421 w 3063317"/>
              <a:gd name="connsiteY10" fmla="*/ 711443 h 1308911"/>
              <a:gd name="connsiteX11" fmla="*/ 2378294 w 3063317"/>
              <a:gd name="connsiteY11" fmla="*/ 951037 h 1308911"/>
              <a:gd name="connsiteX12" fmla="*/ 2702178 w 3063317"/>
              <a:gd name="connsiteY12" fmla="*/ 1068533 h 1308911"/>
              <a:gd name="connsiteX13" fmla="*/ 3063317 w 3063317"/>
              <a:gd name="connsiteY13" fmla="*/ 1132041 h 1308911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096984 w 3063317"/>
              <a:gd name="connsiteY9" fmla="*/ 509360 h 1310058"/>
              <a:gd name="connsiteX10" fmla="*/ 2141421 w 3063317"/>
              <a:gd name="connsiteY10" fmla="*/ 712590 h 1310058"/>
              <a:gd name="connsiteX11" fmla="*/ 2378294 w 3063317"/>
              <a:gd name="connsiteY11" fmla="*/ 952184 h 1310058"/>
              <a:gd name="connsiteX12" fmla="*/ 2702178 w 3063317"/>
              <a:gd name="connsiteY12" fmla="*/ 1069680 h 1310058"/>
              <a:gd name="connsiteX13" fmla="*/ 3063317 w 3063317"/>
              <a:gd name="connsiteY13" fmla="*/ 1133188 h 1310058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096984 w 3063317"/>
              <a:gd name="connsiteY9" fmla="*/ 509360 h 1310058"/>
              <a:gd name="connsiteX10" fmla="*/ 2141421 w 3063317"/>
              <a:gd name="connsiteY10" fmla="*/ 712590 h 1310058"/>
              <a:gd name="connsiteX11" fmla="*/ 2405538 w 3063317"/>
              <a:gd name="connsiteY11" fmla="*/ 882345 h 1310058"/>
              <a:gd name="connsiteX12" fmla="*/ 2702178 w 3063317"/>
              <a:gd name="connsiteY12" fmla="*/ 1069680 h 1310058"/>
              <a:gd name="connsiteX13" fmla="*/ 3063317 w 3063317"/>
              <a:gd name="connsiteY13" fmla="*/ 1133188 h 1310058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096984 w 3063317"/>
              <a:gd name="connsiteY9" fmla="*/ 509360 h 1310058"/>
              <a:gd name="connsiteX10" fmla="*/ 2195909 w 3063317"/>
              <a:gd name="connsiteY10" fmla="*/ 687194 h 1310058"/>
              <a:gd name="connsiteX11" fmla="*/ 2405538 w 3063317"/>
              <a:gd name="connsiteY11" fmla="*/ 882345 h 1310058"/>
              <a:gd name="connsiteX12" fmla="*/ 2702178 w 3063317"/>
              <a:gd name="connsiteY12" fmla="*/ 1069680 h 1310058"/>
              <a:gd name="connsiteX13" fmla="*/ 3063317 w 3063317"/>
              <a:gd name="connsiteY13" fmla="*/ 1133188 h 1310058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144661 w 3063317"/>
              <a:gd name="connsiteY9" fmla="*/ 503011 h 1310058"/>
              <a:gd name="connsiteX10" fmla="*/ 2195909 w 3063317"/>
              <a:gd name="connsiteY10" fmla="*/ 687194 h 1310058"/>
              <a:gd name="connsiteX11" fmla="*/ 2405538 w 3063317"/>
              <a:gd name="connsiteY11" fmla="*/ 882345 h 1310058"/>
              <a:gd name="connsiteX12" fmla="*/ 2702178 w 3063317"/>
              <a:gd name="connsiteY12" fmla="*/ 1069680 h 1310058"/>
              <a:gd name="connsiteX13" fmla="*/ 3063317 w 3063317"/>
              <a:gd name="connsiteY13" fmla="*/ 1133188 h 1310058"/>
              <a:gd name="connsiteX0" fmla="*/ 0 w 3063317"/>
              <a:gd name="connsiteY0" fmla="*/ 1310058 h 1310058"/>
              <a:gd name="connsiteX1" fmla="*/ 286763 w 3063317"/>
              <a:gd name="connsiteY1" fmla="*/ 1255440 h 1310058"/>
              <a:gd name="connsiteX2" fmla="*/ 510720 w 3063317"/>
              <a:gd name="connsiteY2" fmla="*/ 1035882 h 1310058"/>
              <a:gd name="connsiteX3" fmla="*/ 778358 w 3063317"/>
              <a:gd name="connsiteY3" fmla="*/ 736567 h 1310058"/>
              <a:gd name="connsiteX4" fmla="*/ 1041257 w 3063317"/>
              <a:gd name="connsiteY4" fmla="*/ 483399 h 1310058"/>
              <a:gd name="connsiteX5" fmla="*/ 1308962 w 3063317"/>
              <a:gd name="connsiteY5" fmla="*/ 279535 h 1310058"/>
              <a:gd name="connsiteX6" fmla="*/ 1658719 w 3063317"/>
              <a:gd name="connsiteY6" fmla="*/ 89668 h 1310058"/>
              <a:gd name="connsiteX7" fmla="*/ 2099798 w 3063317"/>
              <a:gd name="connsiteY7" fmla="*/ 9510 h 1310058"/>
              <a:gd name="connsiteX8" fmla="*/ 2131421 w 3063317"/>
              <a:gd name="connsiteY8" fmla="*/ 281879 h 1310058"/>
              <a:gd name="connsiteX9" fmla="*/ 2144661 w 3063317"/>
              <a:gd name="connsiteY9" fmla="*/ 503011 h 1310058"/>
              <a:gd name="connsiteX10" fmla="*/ 2195909 w 3063317"/>
              <a:gd name="connsiteY10" fmla="*/ 687194 h 1310058"/>
              <a:gd name="connsiteX11" fmla="*/ 2405538 w 3063317"/>
              <a:gd name="connsiteY11" fmla="*/ 882345 h 1310058"/>
              <a:gd name="connsiteX12" fmla="*/ 2736233 w 3063317"/>
              <a:gd name="connsiteY12" fmla="*/ 1037935 h 1310058"/>
              <a:gd name="connsiteX13" fmla="*/ 3063317 w 3063317"/>
              <a:gd name="connsiteY13" fmla="*/ 1133188 h 1310058"/>
              <a:gd name="connsiteX0" fmla="*/ 0 w 3090561"/>
              <a:gd name="connsiteY0" fmla="*/ 1310058 h 1310058"/>
              <a:gd name="connsiteX1" fmla="*/ 286763 w 3090561"/>
              <a:gd name="connsiteY1" fmla="*/ 1255440 h 1310058"/>
              <a:gd name="connsiteX2" fmla="*/ 510720 w 3090561"/>
              <a:gd name="connsiteY2" fmla="*/ 1035882 h 1310058"/>
              <a:gd name="connsiteX3" fmla="*/ 778358 w 3090561"/>
              <a:gd name="connsiteY3" fmla="*/ 736567 h 1310058"/>
              <a:gd name="connsiteX4" fmla="*/ 1041257 w 3090561"/>
              <a:gd name="connsiteY4" fmla="*/ 483399 h 1310058"/>
              <a:gd name="connsiteX5" fmla="*/ 1308962 w 3090561"/>
              <a:gd name="connsiteY5" fmla="*/ 279535 h 1310058"/>
              <a:gd name="connsiteX6" fmla="*/ 1658719 w 3090561"/>
              <a:gd name="connsiteY6" fmla="*/ 89668 h 1310058"/>
              <a:gd name="connsiteX7" fmla="*/ 2099798 w 3090561"/>
              <a:gd name="connsiteY7" fmla="*/ 9510 h 1310058"/>
              <a:gd name="connsiteX8" fmla="*/ 2131421 w 3090561"/>
              <a:gd name="connsiteY8" fmla="*/ 281879 h 1310058"/>
              <a:gd name="connsiteX9" fmla="*/ 2144661 w 3090561"/>
              <a:gd name="connsiteY9" fmla="*/ 503011 h 1310058"/>
              <a:gd name="connsiteX10" fmla="*/ 2195909 w 3090561"/>
              <a:gd name="connsiteY10" fmla="*/ 687194 h 1310058"/>
              <a:gd name="connsiteX11" fmla="*/ 2405538 w 3090561"/>
              <a:gd name="connsiteY11" fmla="*/ 882345 h 1310058"/>
              <a:gd name="connsiteX12" fmla="*/ 2736233 w 3090561"/>
              <a:gd name="connsiteY12" fmla="*/ 1037935 h 1310058"/>
              <a:gd name="connsiteX13" fmla="*/ 3090561 w 3090561"/>
              <a:gd name="connsiteY13" fmla="*/ 1082396 h 1310058"/>
              <a:gd name="connsiteX0" fmla="*/ 0 w 3090561"/>
              <a:gd name="connsiteY0" fmla="*/ 1310886 h 1310886"/>
              <a:gd name="connsiteX1" fmla="*/ 286763 w 3090561"/>
              <a:gd name="connsiteY1" fmla="*/ 1256268 h 1310886"/>
              <a:gd name="connsiteX2" fmla="*/ 510720 w 3090561"/>
              <a:gd name="connsiteY2" fmla="*/ 1036710 h 1310886"/>
              <a:gd name="connsiteX3" fmla="*/ 778358 w 3090561"/>
              <a:gd name="connsiteY3" fmla="*/ 737395 h 1310886"/>
              <a:gd name="connsiteX4" fmla="*/ 1041257 w 3090561"/>
              <a:gd name="connsiteY4" fmla="*/ 484227 h 1310886"/>
              <a:gd name="connsiteX5" fmla="*/ 1308962 w 3090561"/>
              <a:gd name="connsiteY5" fmla="*/ 280363 h 1310886"/>
              <a:gd name="connsiteX6" fmla="*/ 1658719 w 3090561"/>
              <a:gd name="connsiteY6" fmla="*/ 90496 h 1310886"/>
              <a:gd name="connsiteX7" fmla="*/ 2099798 w 3090561"/>
              <a:gd name="connsiteY7" fmla="*/ 10338 h 1310886"/>
              <a:gd name="connsiteX8" fmla="*/ 2151854 w 3090561"/>
              <a:gd name="connsiteY8" fmla="*/ 295405 h 1310886"/>
              <a:gd name="connsiteX9" fmla="*/ 2144661 w 3090561"/>
              <a:gd name="connsiteY9" fmla="*/ 503839 h 1310886"/>
              <a:gd name="connsiteX10" fmla="*/ 2195909 w 3090561"/>
              <a:gd name="connsiteY10" fmla="*/ 688022 h 1310886"/>
              <a:gd name="connsiteX11" fmla="*/ 2405538 w 3090561"/>
              <a:gd name="connsiteY11" fmla="*/ 883173 h 1310886"/>
              <a:gd name="connsiteX12" fmla="*/ 2736233 w 3090561"/>
              <a:gd name="connsiteY12" fmla="*/ 1038763 h 1310886"/>
              <a:gd name="connsiteX13" fmla="*/ 3090561 w 3090561"/>
              <a:gd name="connsiteY13" fmla="*/ 1083224 h 131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90561" h="1310886">
                <a:moveTo>
                  <a:pt x="0" y="1310886"/>
                </a:moveTo>
                <a:cubicBezTo>
                  <a:pt x="99001" y="1302921"/>
                  <a:pt x="201643" y="1301964"/>
                  <a:pt x="286763" y="1256268"/>
                </a:cubicBezTo>
                <a:cubicBezTo>
                  <a:pt x="371883" y="1210572"/>
                  <a:pt x="428788" y="1123189"/>
                  <a:pt x="510720" y="1036710"/>
                </a:cubicBezTo>
                <a:cubicBezTo>
                  <a:pt x="592653" y="950231"/>
                  <a:pt x="689935" y="829475"/>
                  <a:pt x="778358" y="737395"/>
                </a:cubicBezTo>
                <a:cubicBezTo>
                  <a:pt x="866781" y="645315"/>
                  <a:pt x="952823" y="560399"/>
                  <a:pt x="1041257" y="484227"/>
                </a:cubicBezTo>
                <a:cubicBezTo>
                  <a:pt x="1129691" y="408055"/>
                  <a:pt x="1206052" y="345985"/>
                  <a:pt x="1308962" y="280363"/>
                </a:cubicBezTo>
                <a:cubicBezTo>
                  <a:pt x="1411872" y="214741"/>
                  <a:pt x="1533724" y="148198"/>
                  <a:pt x="1658719" y="90496"/>
                </a:cubicBezTo>
                <a:cubicBezTo>
                  <a:pt x="1783714" y="32794"/>
                  <a:pt x="2017609" y="-23813"/>
                  <a:pt x="2099798" y="10338"/>
                </a:cubicBezTo>
                <a:cubicBezTo>
                  <a:pt x="2181987" y="44489"/>
                  <a:pt x="2157177" y="236125"/>
                  <a:pt x="2151854" y="295405"/>
                </a:cubicBezTo>
                <a:cubicBezTo>
                  <a:pt x="2146531" y="354685"/>
                  <a:pt x="2137319" y="438403"/>
                  <a:pt x="2144661" y="503839"/>
                </a:cubicBezTo>
                <a:cubicBezTo>
                  <a:pt x="2152003" y="569275"/>
                  <a:pt x="2152430" y="624800"/>
                  <a:pt x="2195909" y="688022"/>
                </a:cubicBezTo>
                <a:cubicBezTo>
                  <a:pt x="2239388" y="751244"/>
                  <a:pt x="2315484" y="824716"/>
                  <a:pt x="2405538" y="883173"/>
                </a:cubicBezTo>
                <a:cubicBezTo>
                  <a:pt x="2495592" y="941630"/>
                  <a:pt x="2622063" y="1005421"/>
                  <a:pt x="2736233" y="1038763"/>
                </a:cubicBezTo>
                <a:cubicBezTo>
                  <a:pt x="2850404" y="1072105"/>
                  <a:pt x="3090561" y="1083224"/>
                  <a:pt x="3090561" y="1083224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696486"/>
            <a:ext cx="63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(a)</a:t>
            </a:r>
          </a:p>
        </p:txBody>
      </p:sp>
      <p:sp>
        <p:nvSpPr>
          <p:cNvPr id="10" name="TextBox 9"/>
          <p:cNvSpPr txBox="1"/>
          <p:nvPr/>
        </p:nvSpPr>
        <p:spPr>
          <a:xfrm rot="2761237">
            <a:off x="3151332" y="4767064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Subduction</a:t>
            </a:r>
          </a:p>
        </p:txBody>
      </p:sp>
      <p:sp>
        <p:nvSpPr>
          <p:cNvPr id="40" name="Down Arrow 39"/>
          <p:cNvSpPr/>
          <p:nvPr/>
        </p:nvSpPr>
        <p:spPr>
          <a:xfrm rot="5400000">
            <a:off x="5760311" y="2769534"/>
            <a:ext cx="532870" cy="914343"/>
          </a:xfrm>
          <a:prstGeom prst="downArrow">
            <a:avLst/>
          </a:prstGeom>
          <a:solidFill>
            <a:srgbClr val="C0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14" idx="10"/>
          </p:cNvCxnSpPr>
          <p:nvPr/>
        </p:nvCxnSpPr>
        <p:spPr>
          <a:xfrm flipV="1">
            <a:off x="5449402" y="2513977"/>
            <a:ext cx="355191" cy="311798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Freeform 75"/>
          <p:cNvSpPr/>
          <p:nvPr/>
        </p:nvSpPr>
        <p:spPr>
          <a:xfrm>
            <a:off x="5926468" y="2171012"/>
            <a:ext cx="627334" cy="368062"/>
          </a:xfrm>
          <a:custGeom>
            <a:avLst/>
            <a:gdLst>
              <a:gd name="connsiteX0" fmla="*/ 1517 w 2638252"/>
              <a:gd name="connsiteY0" fmla="*/ 1780406 h 2428325"/>
              <a:gd name="connsiteX1" fmla="*/ 15172 w 2638252"/>
              <a:gd name="connsiteY1" fmla="*/ 1288842 h 2428325"/>
              <a:gd name="connsiteX2" fmla="*/ 110760 w 2638252"/>
              <a:gd name="connsiteY2" fmla="*/ 742660 h 2428325"/>
              <a:gd name="connsiteX3" fmla="*/ 288280 w 2638252"/>
              <a:gd name="connsiteY3" fmla="*/ 333023 h 2428325"/>
              <a:gd name="connsiteX4" fmla="*/ 930084 w 2638252"/>
              <a:gd name="connsiteY4" fmla="*/ 18969 h 2428325"/>
              <a:gd name="connsiteX5" fmla="*/ 1926929 w 2638252"/>
              <a:gd name="connsiteY5" fmla="*/ 59932 h 2428325"/>
              <a:gd name="connsiteX6" fmla="*/ 2322935 w 2638252"/>
              <a:gd name="connsiteY6" fmla="*/ 264751 h 2428325"/>
              <a:gd name="connsiteX7" fmla="*/ 2568733 w 2638252"/>
              <a:gd name="connsiteY7" fmla="*/ 701696 h 2428325"/>
              <a:gd name="connsiteX8" fmla="*/ 2623354 w 2638252"/>
              <a:gd name="connsiteY8" fmla="*/ 1548279 h 2428325"/>
              <a:gd name="connsiteX9" fmla="*/ 2336591 w 2638252"/>
              <a:gd name="connsiteY9" fmla="*/ 2039843 h 2428325"/>
              <a:gd name="connsiteX10" fmla="*/ 1831341 w 2638252"/>
              <a:gd name="connsiteY10" fmla="*/ 2394861 h 2428325"/>
              <a:gd name="connsiteX11" fmla="*/ 1298780 w 2638252"/>
              <a:gd name="connsiteY11" fmla="*/ 2394861 h 2428325"/>
              <a:gd name="connsiteX12" fmla="*/ 711598 w 2638252"/>
              <a:gd name="connsiteY12" fmla="*/ 2231006 h 2428325"/>
              <a:gd name="connsiteX13" fmla="*/ 356557 w 2638252"/>
              <a:gd name="connsiteY13" fmla="*/ 2012534 h 2428325"/>
              <a:gd name="connsiteX0" fmla="*/ 1517 w 2638252"/>
              <a:gd name="connsiteY0" fmla="*/ 1783414 h 2431333"/>
              <a:gd name="connsiteX1" fmla="*/ 15172 w 2638252"/>
              <a:gd name="connsiteY1" fmla="*/ 1291850 h 2431333"/>
              <a:gd name="connsiteX2" fmla="*/ 110760 w 2638252"/>
              <a:gd name="connsiteY2" fmla="*/ 745668 h 2431333"/>
              <a:gd name="connsiteX3" fmla="*/ 479456 w 2638252"/>
              <a:gd name="connsiteY3" fmla="*/ 376995 h 2431333"/>
              <a:gd name="connsiteX4" fmla="*/ 930084 w 2638252"/>
              <a:gd name="connsiteY4" fmla="*/ 21977 h 2431333"/>
              <a:gd name="connsiteX5" fmla="*/ 1926929 w 2638252"/>
              <a:gd name="connsiteY5" fmla="*/ 62940 h 2431333"/>
              <a:gd name="connsiteX6" fmla="*/ 2322935 w 2638252"/>
              <a:gd name="connsiteY6" fmla="*/ 267759 h 2431333"/>
              <a:gd name="connsiteX7" fmla="*/ 2568733 w 2638252"/>
              <a:gd name="connsiteY7" fmla="*/ 704704 h 2431333"/>
              <a:gd name="connsiteX8" fmla="*/ 2623354 w 2638252"/>
              <a:gd name="connsiteY8" fmla="*/ 1551287 h 2431333"/>
              <a:gd name="connsiteX9" fmla="*/ 2336591 w 2638252"/>
              <a:gd name="connsiteY9" fmla="*/ 2042851 h 2431333"/>
              <a:gd name="connsiteX10" fmla="*/ 1831341 w 2638252"/>
              <a:gd name="connsiteY10" fmla="*/ 2397869 h 2431333"/>
              <a:gd name="connsiteX11" fmla="*/ 1298780 w 2638252"/>
              <a:gd name="connsiteY11" fmla="*/ 2397869 h 2431333"/>
              <a:gd name="connsiteX12" fmla="*/ 711598 w 2638252"/>
              <a:gd name="connsiteY12" fmla="*/ 2234014 h 2431333"/>
              <a:gd name="connsiteX13" fmla="*/ 356557 w 2638252"/>
              <a:gd name="connsiteY13" fmla="*/ 2015542 h 2431333"/>
              <a:gd name="connsiteX0" fmla="*/ 5988 w 2642723"/>
              <a:gd name="connsiteY0" fmla="*/ 1783414 h 2431333"/>
              <a:gd name="connsiteX1" fmla="*/ 19643 w 2642723"/>
              <a:gd name="connsiteY1" fmla="*/ 1291850 h 2431333"/>
              <a:gd name="connsiteX2" fmla="*/ 197163 w 2642723"/>
              <a:gd name="connsiteY2" fmla="*/ 800286 h 2431333"/>
              <a:gd name="connsiteX3" fmla="*/ 483927 w 2642723"/>
              <a:gd name="connsiteY3" fmla="*/ 376995 h 2431333"/>
              <a:gd name="connsiteX4" fmla="*/ 934555 w 2642723"/>
              <a:gd name="connsiteY4" fmla="*/ 21977 h 2431333"/>
              <a:gd name="connsiteX5" fmla="*/ 1931400 w 2642723"/>
              <a:gd name="connsiteY5" fmla="*/ 62940 h 2431333"/>
              <a:gd name="connsiteX6" fmla="*/ 2327406 w 2642723"/>
              <a:gd name="connsiteY6" fmla="*/ 267759 h 2431333"/>
              <a:gd name="connsiteX7" fmla="*/ 2573204 w 2642723"/>
              <a:gd name="connsiteY7" fmla="*/ 704704 h 2431333"/>
              <a:gd name="connsiteX8" fmla="*/ 2627825 w 2642723"/>
              <a:gd name="connsiteY8" fmla="*/ 1551287 h 2431333"/>
              <a:gd name="connsiteX9" fmla="*/ 2341062 w 2642723"/>
              <a:gd name="connsiteY9" fmla="*/ 2042851 h 2431333"/>
              <a:gd name="connsiteX10" fmla="*/ 1835812 w 2642723"/>
              <a:gd name="connsiteY10" fmla="*/ 2397869 h 2431333"/>
              <a:gd name="connsiteX11" fmla="*/ 1303251 w 2642723"/>
              <a:gd name="connsiteY11" fmla="*/ 2397869 h 2431333"/>
              <a:gd name="connsiteX12" fmla="*/ 716069 w 2642723"/>
              <a:gd name="connsiteY12" fmla="*/ 2234014 h 2431333"/>
              <a:gd name="connsiteX13" fmla="*/ 361028 w 2642723"/>
              <a:gd name="connsiteY13" fmla="*/ 2015542 h 2431333"/>
              <a:gd name="connsiteX0" fmla="*/ 5988 w 2642723"/>
              <a:gd name="connsiteY0" fmla="*/ 1725169 h 2373088"/>
              <a:gd name="connsiteX1" fmla="*/ 19643 w 2642723"/>
              <a:gd name="connsiteY1" fmla="*/ 1233605 h 2373088"/>
              <a:gd name="connsiteX2" fmla="*/ 197163 w 2642723"/>
              <a:gd name="connsiteY2" fmla="*/ 742041 h 2373088"/>
              <a:gd name="connsiteX3" fmla="*/ 483927 w 2642723"/>
              <a:gd name="connsiteY3" fmla="*/ 318750 h 2373088"/>
              <a:gd name="connsiteX4" fmla="*/ 989177 w 2642723"/>
              <a:gd name="connsiteY4" fmla="*/ 86623 h 2373088"/>
              <a:gd name="connsiteX5" fmla="*/ 1931400 w 2642723"/>
              <a:gd name="connsiteY5" fmla="*/ 4695 h 2373088"/>
              <a:gd name="connsiteX6" fmla="*/ 2327406 w 2642723"/>
              <a:gd name="connsiteY6" fmla="*/ 209514 h 2373088"/>
              <a:gd name="connsiteX7" fmla="*/ 2573204 w 2642723"/>
              <a:gd name="connsiteY7" fmla="*/ 646459 h 2373088"/>
              <a:gd name="connsiteX8" fmla="*/ 2627825 w 2642723"/>
              <a:gd name="connsiteY8" fmla="*/ 1493042 h 2373088"/>
              <a:gd name="connsiteX9" fmla="*/ 2341062 w 2642723"/>
              <a:gd name="connsiteY9" fmla="*/ 1984606 h 2373088"/>
              <a:gd name="connsiteX10" fmla="*/ 1835812 w 2642723"/>
              <a:gd name="connsiteY10" fmla="*/ 2339624 h 2373088"/>
              <a:gd name="connsiteX11" fmla="*/ 1303251 w 2642723"/>
              <a:gd name="connsiteY11" fmla="*/ 2339624 h 2373088"/>
              <a:gd name="connsiteX12" fmla="*/ 716069 w 2642723"/>
              <a:gd name="connsiteY12" fmla="*/ 2175769 h 2373088"/>
              <a:gd name="connsiteX13" fmla="*/ 361028 w 2642723"/>
              <a:gd name="connsiteY13" fmla="*/ 1957297 h 2373088"/>
              <a:gd name="connsiteX0" fmla="*/ 5988 w 2642723"/>
              <a:gd name="connsiteY0" fmla="*/ 1661238 h 2309157"/>
              <a:gd name="connsiteX1" fmla="*/ 19643 w 2642723"/>
              <a:gd name="connsiteY1" fmla="*/ 1169674 h 2309157"/>
              <a:gd name="connsiteX2" fmla="*/ 197163 w 2642723"/>
              <a:gd name="connsiteY2" fmla="*/ 678110 h 2309157"/>
              <a:gd name="connsiteX3" fmla="*/ 483927 w 2642723"/>
              <a:gd name="connsiteY3" fmla="*/ 254819 h 2309157"/>
              <a:gd name="connsiteX4" fmla="*/ 989177 w 2642723"/>
              <a:gd name="connsiteY4" fmla="*/ 22692 h 2309157"/>
              <a:gd name="connsiteX5" fmla="*/ 1931400 w 2642723"/>
              <a:gd name="connsiteY5" fmla="*/ 22692 h 2309157"/>
              <a:gd name="connsiteX6" fmla="*/ 2327406 w 2642723"/>
              <a:gd name="connsiteY6" fmla="*/ 145583 h 2309157"/>
              <a:gd name="connsiteX7" fmla="*/ 2573204 w 2642723"/>
              <a:gd name="connsiteY7" fmla="*/ 582528 h 2309157"/>
              <a:gd name="connsiteX8" fmla="*/ 2627825 w 2642723"/>
              <a:gd name="connsiteY8" fmla="*/ 1429111 h 2309157"/>
              <a:gd name="connsiteX9" fmla="*/ 2341062 w 2642723"/>
              <a:gd name="connsiteY9" fmla="*/ 1920675 h 2309157"/>
              <a:gd name="connsiteX10" fmla="*/ 1835812 w 2642723"/>
              <a:gd name="connsiteY10" fmla="*/ 2275693 h 2309157"/>
              <a:gd name="connsiteX11" fmla="*/ 1303251 w 2642723"/>
              <a:gd name="connsiteY11" fmla="*/ 2275693 h 2309157"/>
              <a:gd name="connsiteX12" fmla="*/ 716069 w 2642723"/>
              <a:gd name="connsiteY12" fmla="*/ 2111838 h 2309157"/>
              <a:gd name="connsiteX13" fmla="*/ 361028 w 2642723"/>
              <a:gd name="connsiteY13" fmla="*/ 1893366 h 2309157"/>
              <a:gd name="connsiteX0" fmla="*/ 5988 w 2642723"/>
              <a:gd name="connsiteY0" fmla="*/ 1665881 h 2313800"/>
              <a:gd name="connsiteX1" fmla="*/ 19643 w 2642723"/>
              <a:gd name="connsiteY1" fmla="*/ 1174317 h 2313800"/>
              <a:gd name="connsiteX2" fmla="*/ 197163 w 2642723"/>
              <a:gd name="connsiteY2" fmla="*/ 682753 h 2313800"/>
              <a:gd name="connsiteX3" fmla="*/ 483927 w 2642723"/>
              <a:gd name="connsiteY3" fmla="*/ 259462 h 2313800"/>
              <a:gd name="connsiteX4" fmla="*/ 989177 w 2642723"/>
              <a:gd name="connsiteY4" fmla="*/ 27335 h 2313800"/>
              <a:gd name="connsiteX5" fmla="*/ 1931400 w 2642723"/>
              <a:gd name="connsiteY5" fmla="*/ 27335 h 2313800"/>
              <a:gd name="connsiteX6" fmla="*/ 2327406 w 2642723"/>
              <a:gd name="connsiteY6" fmla="*/ 232154 h 2313800"/>
              <a:gd name="connsiteX7" fmla="*/ 2573204 w 2642723"/>
              <a:gd name="connsiteY7" fmla="*/ 587171 h 2313800"/>
              <a:gd name="connsiteX8" fmla="*/ 2627825 w 2642723"/>
              <a:gd name="connsiteY8" fmla="*/ 1433754 h 2313800"/>
              <a:gd name="connsiteX9" fmla="*/ 2341062 w 2642723"/>
              <a:gd name="connsiteY9" fmla="*/ 1925318 h 2313800"/>
              <a:gd name="connsiteX10" fmla="*/ 1835812 w 2642723"/>
              <a:gd name="connsiteY10" fmla="*/ 2280336 h 2313800"/>
              <a:gd name="connsiteX11" fmla="*/ 1303251 w 2642723"/>
              <a:gd name="connsiteY11" fmla="*/ 2280336 h 2313800"/>
              <a:gd name="connsiteX12" fmla="*/ 716069 w 2642723"/>
              <a:gd name="connsiteY12" fmla="*/ 2116481 h 2313800"/>
              <a:gd name="connsiteX13" fmla="*/ 361028 w 2642723"/>
              <a:gd name="connsiteY13" fmla="*/ 1898009 h 2313800"/>
              <a:gd name="connsiteX0" fmla="*/ 1176 w 2637911"/>
              <a:gd name="connsiteY0" fmla="*/ 1665881 h 2313800"/>
              <a:gd name="connsiteX1" fmla="*/ 28487 w 2637911"/>
              <a:gd name="connsiteY1" fmla="*/ 1024117 h 2313800"/>
              <a:gd name="connsiteX2" fmla="*/ 192351 w 2637911"/>
              <a:gd name="connsiteY2" fmla="*/ 682753 h 2313800"/>
              <a:gd name="connsiteX3" fmla="*/ 479115 w 2637911"/>
              <a:gd name="connsiteY3" fmla="*/ 259462 h 2313800"/>
              <a:gd name="connsiteX4" fmla="*/ 984365 w 2637911"/>
              <a:gd name="connsiteY4" fmla="*/ 27335 h 2313800"/>
              <a:gd name="connsiteX5" fmla="*/ 1926588 w 2637911"/>
              <a:gd name="connsiteY5" fmla="*/ 27335 h 2313800"/>
              <a:gd name="connsiteX6" fmla="*/ 2322594 w 2637911"/>
              <a:gd name="connsiteY6" fmla="*/ 232154 h 2313800"/>
              <a:gd name="connsiteX7" fmla="*/ 2568392 w 2637911"/>
              <a:gd name="connsiteY7" fmla="*/ 587171 h 2313800"/>
              <a:gd name="connsiteX8" fmla="*/ 2623013 w 2637911"/>
              <a:gd name="connsiteY8" fmla="*/ 1433754 h 2313800"/>
              <a:gd name="connsiteX9" fmla="*/ 2336250 w 2637911"/>
              <a:gd name="connsiteY9" fmla="*/ 1925318 h 2313800"/>
              <a:gd name="connsiteX10" fmla="*/ 1831000 w 2637911"/>
              <a:gd name="connsiteY10" fmla="*/ 2280336 h 2313800"/>
              <a:gd name="connsiteX11" fmla="*/ 1298439 w 2637911"/>
              <a:gd name="connsiteY11" fmla="*/ 2280336 h 2313800"/>
              <a:gd name="connsiteX12" fmla="*/ 711257 w 2637911"/>
              <a:gd name="connsiteY12" fmla="*/ 2116481 h 2313800"/>
              <a:gd name="connsiteX13" fmla="*/ 356216 w 2637911"/>
              <a:gd name="connsiteY13" fmla="*/ 1898009 h 2313800"/>
              <a:gd name="connsiteX0" fmla="*/ 27785 w 2664520"/>
              <a:gd name="connsiteY0" fmla="*/ 1665881 h 2313800"/>
              <a:gd name="connsiteX1" fmla="*/ 475 w 2664520"/>
              <a:gd name="connsiteY1" fmla="*/ 1433753 h 2313800"/>
              <a:gd name="connsiteX2" fmla="*/ 55096 w 2664520"/>
              <a:gd name="connsiteY2" fmla="*/ 1024117 h 2313800"/>
              <a:gd name="connsiteX3" fmla="*/ 218960 w 2664520"/>
              <a:gd name="connsiteY3" fmla="*/ 682753 h 2313800"/>
              <a:gd name="connsiteX4" fmla="*/ 505724 w 2664520"/>
              <a:gd name="connsiteY4" fmla="*/ 259462 h 2313800"/>
              <a:gd name="connsiteX5" fmla="*/ 1010974 w 2664520"/>
              <a:gd name="connsiteY5" fmla="*/ 27335 h 2313800"/>
              <a:gd name="connsiteX6" fmla="*/ 1953197 w 2664520"/>
              <a:gd name="connsiteY6" fmla="*/ 27335 h 2313800"/>
              <a:gd name="connsiteX7" fmla="*/ 2349203 w 2664520"/>
              <a:gd name="connsiteY7" fmla="*/ 232154 h 2313800"/>
              <a:gd name="connsiteX8" fmla="*/ 2595001 w 2664520"/>
              <a:gd name="connsiteY8" fmla="*/ 587171 h 2313800"/>
              <a:gd name="connsiteX9" fmla="*/ 2649622 w 2664520"/>
              <a:gd name="connsiteY9" fmla="*/ 1433754 h 2313800"/>
              <a:gd name="connsiteX10" fmla="*/ 2362859 w 2664520"/>
              <a:gd name="connsiteY10" fmla="*/ 1925318 h 2313800"/>
              <a:gd name="connsiteX11" fmla="*/ 1857609 w 2664520"/>
              <a:gd name="connsiteY11" fmla="*/ 2280336 h 2313800"/>
              <a:gd name="connsiteX12" fmla="*/ 1325048 w 2664520"/>
              <a:gd name="connsiteY12" fmla="*/ 2280336 h 2313800"/>
              <a:gd name="connsiteX13" fmla="*/ 737866 w 2664520"/>
              <a:gd name="connsiteY13" fmla="*/ 2116481 h 2313800"/>
              <a:gd name="connsiteX14" fmla="*/ 382825 w 2664520"/>
              <a:gd name="connsiteY14" fmla="*/ 1898009 h 2313800"/>
              <a:gd name="connsiteX0" fmla="*/ 27785 w 2664520"/>
              <a:gd name="connsiteY0" fmla="*/ 1665881 h 2313800"/>
              <a:gd name="connsiteX1" fmla="*/ 475 w 2664520"/>
              <a:gd name="connsiteY1" fmla="*/ 1433753 h 2313800"/>
              <a:gd name="connsiteX2" fmla="*/ 55096 w 2664520"/>
              <a:gd name="connsiteY2" fmla="*/ 1024117 h 2313800"/>
              <a:gd name="connsiteX3" fmla="*/ 177994 w 2664520"/>
              <a:gd name="connsiteY3" fmla="*/ 669098 h 2313800"/>
              <a:gd name="connsiteX4" fmla="*/ 505724 w 2664520"/>
              <a:gd name="connsiteY4" fmla="*/ 259462 h 2313800"/>
              <a:gd name="connsiteX5" fmla="*/ 1010974 w 2664520"/>
              <a:gd name="connsiteY5" fmla="*/ 27335 h 2313800"/>
              <a:gd name="connsiteX6" fmla="*/ 1953197 w 2664520"/>
              <a:gd name="connsiteY6" fmla="*/ 27335 h 2313800"/>
              <a:gd name="connsiteX7" fmla="*/ 2349203 w 2664520"/>
              <a:gd name="connsiteY7" fmla="*/ 232154 h 2313800"/>
              <a:gd name="connsiteX8" fmla="*/ 2595001 w 2664520"/>
              <a:gd name="connsiteY8" fmla="*/ 587171 h 2313800"/>
              <a:gd name="connsiteX9" fmla="*/ 2649622 w 2664520"/>
              <a:gd name="connsiteY9" fmla="*/ 1433754 h 2313800"/>
              <a:gd name="connsiteX10" fmla="*/ 2362859 w 2664520"/>
              <a:gd name="connsiteY10" fmla="*/ 1925318 h 2313800"/>
              <a:gd name="connsiteX11" fmla="*/ 1857609 w 2664520"/>
              <a:gd name="connsiteY11" fmla="*/ 2280336 h 2313800"/>
              <a:gd name="connsiteX12" fmla="*/ 1325048 w 2664520"/>
              <a:gd name="connsiteY12" fmla="*/ 2280336 h 2313800"/>
              <a:gd name="connsiteX13" fmla="*/ 737866 w 2664520"/>
              <a:gd name="connsiteY13" fmla="*/ 2116481 h 2313800"/>
              <a:gd name="connsiteX14" fmla="*/ 382825 w 2664520"/>
              <a:gd name="connsiteY14" fmla="*/ 1898009 h 2313800"/>
              <a:gd name="connsiteX0" fmla="*/ 27785 w 2664520"/>
              <a:gd name="connsiteY0" fmla="*/ 1665881 h 2313800"/>
              <a:gd name="connsiteX1" fmla="*/ 475 w 2664520"/>
              <a:gd name="connsiteY1" fmla="*/ 1433753 h 2313800"/>
              <a:gd name="connsiteX2" fmla="*/ 55096 w 2664520"/>
              <a:gd name="connsiteY2" fmla="*/ 1024117 h 2313800"/>
              <a:gd name="connsiteX3" fmla="*/ 177994 w 2664520"/>
              <a:gd name="connsiteY3" fmla="*/ 669098 h 2313800"/>
              <a:gd name="connsiteX4" fmla="*/ 505724 w 2664520"/>
              <a:gd name="connsiteY4" fmla="*/ 259462 h 2313800"/>
              <a:gd name="connsiteX5" fmla="*/ 1010974 w 2664520"/>
              <a:gd name="connsiteY5" fmla="*/ 27335 h 2313800"/>
              <a:gd name="connsiteX6" fmla="*/ 1953197 w 2664520"/>
              <a:gd name="connsiteY6" fmla="*/ 27335 h 2313800"/>
              <a:gd name="connsiteX7" fmla="*/ 2349203 w 2664520"/>
              <a:gd name="connsiteY7" fmla="*/ 232154 h 2313800"/>
              <a:gd name="connsiteX8" fmla="*/ 2595001 w 2664520"/>
              <a:gd name="connsiteY8" fmla="*/ 587171 h 2313800"/>
              <a:gd name="connsiteX9" fmla="*/ 2649622 w 2664520"/>
              <a:gd name="connsiteY9" fmla="*/ 1433754 h 2313800"/>
              <a:gd name="connsiteX10" fmla="*/ 2362859 w 2664520"/>
              <a:gd name="connsiteY10" fmla="*/ 1925318 h 2313800"/>
              <a:gd name="connsiteX11" fmla="*/ 1857609 w 2664520"/>
              <a:gd name="connsiteY11" fmla="*/ 2280336 h 2313800"/>
              <a:gd name="connsiteX12" fmla="*/ 1325048 w 2664520"/>
              <a:gd name="connsiteY12" fmla="*/ 2280336 h 2313800"/>
              <a:gd name="connsiteX13" fmla="*/ 737866 w 2664520"/>
              <a:gd name="connsiteY13" fmla="*/ 2116481 h 2313800"/>
              <a:gd name="connsiteX14" fmla="*/ 314548 w 2664520"/>
              <a:gd name="connsiteY14" fmla="*/ 2048209 h 2313800"/>
              <a:gd name="connsiteX0" fmla="*/ 27785 w 2664520"/>
              <a:gd name="connsiteY0" fmla="*/ 1665881 h 2311164"/>
              <a:gd name="connsiteX1" fmla="*/ 475 w 2664520"/>
              <a:gd name="connsiteY1" fmla="*/ 1433753 h 2311164"/>
              <a:gd name="connsiteX2" fmla="*/ 55096 w 2664520"/>
              <a:gd name="connsiteY2" fmla="*/ 1024117 h 2311164"/>
              <a:gd name="connsiteX3" fmla="*/ 177994 w 2664520"/>
              <a:gd name="connsiteY3" fmla="*/ 669098 h 2311164"/>
              <a:gd name="connsiteX4" fmla="*/ 505724 w 2664520"/>
              <a:gd name="connsiteY4" fmla="*/ 259462 h 2311164"/>
              <a:gd name="connsiteX5" fmla="*/ 1010974 w 2664520"/>
              <a:gd name="connsiteY5" fmla="*/ 27335 h 2311164"/>
              <a:gd name="connsiteX6" fmla="*/ 1953197 w 2664520"/>
              <a:gd name="connsiteY6" fmla="*/ 27335 h 2311164"/>
              <a:gd name="connsiteX7" fmla="*/ 2349203 w 2664520"/>
              <a:gd name="connsiteY7" fmla="*/ 232154 h 2311164"/>
              <a:gd name="connsiteX8" fmla="*/ 2595001 w 2664520"/>
              <a:gd name="connsiteY8" fmla="*/ 587171 h 2311164"/>
              <a:gd name="connsiteX9" fmla="*/ 2649622 w 2664520"/>
              <a:gd name="connsiteY9" fmla="*/ 1433754 h 2311164"/>
              <a:gd name="connsiteX10" fmla="*/ 2362859 w 2664520"/>
              <a:gd name="connsiteY10" fmla="*/ 1925318 h 2311164"/>
              <a:gd name="connsiteX11" fmla="*/ 1857609 w 2664520"/>
              <a:gd name="connsiteY11" fmla="*/ 2280336 h 2311164"/>
              <a:gd name="connsiteX12" fmla="*/ 1325048 w 2664520"/>
              <a:gd name="connsiteY12" fmla="*/ 2280336 h 2311164"/>
              <a:gd name="connsiteX13" fmla="*/ 737866 w 2664520"/>
              <a:gd name="connsiteY13" fmla="*/ 2171100 h 2311164"/>
              <a:gd name="connsiteX14" fmla="*/ 314548 w 2664520"/>
              <a:gd name="connsiteY14" fmla="*/ 2048209 h 2311164"/>
              <a:gd name="connsiteX0" fmla="*/ 27785 w 2967068"/>
              <a:gd name="connsiteY0" fmla="*/ 1665881 h 2311164"/>
              <a:gd name="connsiteX1" fmla="*/ 475 w 2967068"/>
              <a:gd name="connsiteY1" fmla="*/ 1433753 h 2311164"/>
              <a:gd name="connsiteX2" fmla="*/ 55096 w 2967068"/>
              <a:gd name="connsiteY2" fmla="*/ 1024117 h 2311164"/>
              <a:gd name="connsiteX3" fmla="*/ 177994 w 2967068"/>
              <a:gd name="connsiteY3" fmla="*/ 669098 h 2311164"/>
              <a:gd name="connsiteX4" fmla="*/ 505724 w 2967068"/>
              <a:gd name="connsiteY4" fmla="*/ 259462 h 2311164"/>
              <a:gd name="connsiteX5" fmla="*/ 1010974 w 2967068"/>
              <a:gd name="connsiteY5" fmla="*/ 27335 h 2311164"/>
              <a:gd name="connsiteX6" fmla="*/ 1953197 w 2967068"/>
              <a:gd name="connsiteY6" fmla="*/ 27335 h 2311164"/>
              <a:gd name="connsiteX7" fmla="*/ 2349203 w 2967068"/>
              <a:gd name="connsiteY7" fmla="*/ 232154 h 2311164"/>
              <a:gd name="connsiteX8" fmla="*/ 2595001 w 2967068"/>
              <a:gd name="connsiteY8" fmla="*/ 587171 h 2311164"/>
              <a:gd name="connsiteX9" fmla="*/ 2963697 w 2967068"/>
              <a:gd name="connsiteY9" fmla="*/ 1379135 h 2311164"/>
              <a:gd name="connsiteX10" fmla="*/ 2362859 w 2967068"/>
              <a:gd name="connsiteY10" fmla="*/ 1925318 h 2311164"/>
              <a:gd name="connsiteX11" fmla="*/ 1857609 w 2967068"/>
              <a:gd name="connsiteY11" fmla="*/ 2280336 h 2311164"/>
              <a:gd name="connsiteX12" fmla="*/ 1325048 w 2967068"/>
              <a:gd name="connsiteY12" fmla="*/ 2280336 h 2311164"/>
              <a:gd name="connsiteX13" fmla="*/ 737866 w 2967068"/>
              <a:gd name="connsiteY13" fmla="*/ 2171100 h 2311164"/>
              <a:gd name="connsiteX14" fmla="*/ 314548 w 2967068"/>
              <a:gd name="connsiteY14" fmla="*/ 2048209 h 2311164"/>
              <a:gd name="connsiteX0" fmla="*/ 27785 w 3056246"/>
              <a:gd name="connsiteY0" fmla="*/ 1665881 h 2311164"/>
              <a:gd name="connsiteX1" fmla="*/ 475 w 3056246"/>
              <a:gd name="connsiteY1" fmla="*/ 1433753 h 2311164"/>
              <a:gd name="connsiteX2" fmla="*/ 55096 w 3056246"/>
              <a:gd name="connsiteY2" fmla="*/ 1024117 h 2311164"/>
              <a:gd name="connsiteX3" fmla="*/ 177994 w 3056246"/>
              <a:gd name="connsiteY3" fmla="*/ 669098 h 2311164"/>
              <a:gd name="connsiteX4" fmla="*/ 505724 w 3056246"/>
              <a:gd name="connsiteY4" fmla="*/ 259462 h 2311164"/>
              <a:gd name="connsiteX5" fmla="*/ 1010974 w 3056246"/>
              <a:gd name="connsiteY5" fmla="*/ 27335 h 2311164"/>
              <a:gd name="connsiteX6" fmla="*/ 1953197 w 3056246"/>
              <a:gd name="connsiteY6" fmla="*/ 27335 h 2311164"/>
              <a:gd name="connsiteX7" fmla="*/ 2349203 w 3056246"/>
              <a:gd name="connsiteY7" fmla="*/ 232154 h 2311164"/>
              <a:gd name="connsiteX8" fmla="*/ 2991008 w 3056246"/>
              <a:gd name="connsiteY8" fmla="*/ 464280 h 2311164"/>
              <a:gd name="connsiteX9" fmla="*/ 2963697 w 3056246"/>
              <a:gd name="connsiteY9" fmla="*/ 1379135 h 2311164"/>
              <a:gd name="connsiteX10" fmla="*/ 2362859 w 3056246"/>
              <a:gd name="connsiteY10" fmla="*/ 1925318 h 2311164"/>
              <a:gd name="connsiteX11" fmla="*/ 1857609 w 3056246"/>
              <a:gd name="connsiteY11" fmla="*/ 2280336 h 2311164"/>
              <a:gd name="connsiteX12" fmla="*/ 1325048 w 3056246"/>
              <a:gd name="connsiteY12" fmla="*/ 2280336 h 2311164"/>
              <a:gd name="connsiteX13" fmla="*/ 737866 w 3056246"/>
              <a:gd name="connsiteY13" fmla="*/ 2171100 h 2311164"/>
              <a:gd name="connsiteX14" fmla="*/ 314548 w 3056246"/>
              <a:gd name="connsiteY14" fmla="*/ 2048209 h 2311164"/>
              <a:gd name="connsiteX0" fmla="*/ 27785 w 3044197"/>
              <a:gd name="connsiteY0" fmla="*/ 1660534 h 2305817"/>
              <a:gd name="connsiteX1" fmla="*/ 475 w 3044197"/>
              <a:gd name="connsiteY1" fmla="*/ 1428406 h 2305817"/>
              <a:gd name="connsiteX2" fmla="*/ 55096 w 3044197"/>
              <a:gd name="connsiteY2" fmla="*/ 1018770 h 2305817"/>
              <a:gd name="connsiteX3" fmla="*/ 177994 w 3044197"/>
              <a:gd name="connsiteY3" fmla="*/ 663751 h 2305817"/>
              <a:gd name="connsiteX4" fmla="*/ 505724 w 3044197"/>
              <a:gd name="connsiteY4" fmla="*/ 254115 h 2305817"/>
              <a:gd name="connsiteX5" fmla="*/ 1010974 w 3044197"/>
              <a:gd name="connsiteY5" fmla="*/ 21988 h 2305817"/>
              <a:gd name="connsiteX6" fmla="*/ 1953197 w 3044197"/>
              <a:gd name="connsiteY6" fmla="*/ 21988 h 2305817"/>
              <a:gd name="connsiteX7" fmla="*/ 2526723 w 3044197"/>
              <a:gd name="connsiteY7" fmla="*/ 131225 h 2305817"/>
              <a:gd name="connsiteX8" fmla="*/ 2991008 w 3044197"/>
              <a:gd name="connsiteY8" fmla="*/ 458933 h 2305817"/>
              <a:gd name="connsiteX9" fmla="*/ 2963697 w 3044197"/>
              <a:gd name="connsiteY9" fmla="*/ 1373788 h 2305817"/>
              <a:gd name="connsiteX10" fmla="*/ 2362859 w 3044197"/>
              <a:gd name="connsiteY10" fmla="*/ 1919971 h 2305817"/>
              <a:gd name="connsiteX11" fmla="*/ 1857609 w 3044197"/>
              <a:gd name="connsiteY11" fmla="*/ 2274989 h 2305817"/>
              <a:gd name="connsiteX12" fmla="*/ 1325048 w 3044197"/>
              <a:gd name="connsiteY12" fmla="*/ 2274989 h 2305817"/>
              <a:gd name="connsiteX13" fmla="*/ 737866 w 3044197"/>
              <a:gd name="connsiteY13" fmla="*/ 2165753 h 2305817"/>
              <a:gd name="connsiteX14" fmla="*/ 314548 w 3044197"/>
              <a:gd name="connsiteY14" fmla="*/ 2042862 h 2305817"/>
              <a:gd name="connsiteX0" fmla="*/ 27785 w 3036632"/>
              <a:gd name="connsiteY0" fmla="*/ 1660534 h 2305817"/>
              <a:gd name="connsiteX1" fmla="*/ 475 w 3036632"/>
              <a:gd name="connsiteY1" fmla="*/ 1428406 h 2305817"/>
              <a:gd name="connsiteX2" fmla="*/ 55096 w 3036632"/>
              <a:gd name="connsiteY2" fmla="*/ 1018770 h 2305817"/>
              <a:gd name="connsiteX3" fmla="*/ 177994 w 3036632"/>
              <a:gd name="connsiteY3" fmla="*/ 663751 h 2305817"/>
              <a:gd name="connsiteX4" fmla="*/ 505724 w 3036632"/>
              <a:gd name="connsiteY4" fmla="*/ 254115 h 2305817"/>
              <a:gd name="connsiteX5" fmla="*/ 1010974 w 3036632"/>
              <a:gd name="connsiteY5" fmla="*/ 21988 h 2305817"/>
              <a:gd name="connsiteX6" fmla="*/ 1953197 w 3036632"/>
              <a:gd name="connsiteY6" fmla="*/ 21988 h 2305817"/>
              <a:gd name="connsiteX7" fmla="*/ 2526723 w 3036632"/>
              <a:gd name="connsiteY7" fmla="*/ 131225 h 2305817"/>
              <a:gd name="connsiteX8" fmla="*/ 2991008 w 3036632"/>
              <a:gd name="connsiteY8" fmla="*/ 458933 h 2305817"/>
              <a:gd name="connsiteX9" fmla="*/ 2963697 w 3036632"/>
              <a:gd name="connsiteY9" fmla="*/ 1373788 h 2305817"/>
              <a:gd name="connsiteX10" fmla="*/ 2499413 w 3036632"/>
              <a:gd name="connsiteY10" fmla="*/ 1919971 h 2305817"/>
              <a:gd name="connsiteX11" fmla="*/ 1857609 w 3036632"/>
              <a:gd name="connsiteY11" fmla="*/ 2274989 h 2305817"/>
              <a:gd name="connsiteX12" fmla="*/ 1325048 w 3036632"/>
              <a:gd name="connsiteY12" fmla="*/ 2274989 h 2305817"/>
              <a:gd name="connsiteX13" fmla="*/ 737866 w 3036632"/>
              <a:gd name="connsiteY13" fmla="*/ 2165753 h 2305817"/>
              <a:gd name="connsiteX14" fmla="*/ 314548 w 3036632"/>
              <a:gd name="connsiteY14" fmla="*/ 2042862 h 2305817"/>
              <a:gd name="connsiteX0" fmla="*/ 27785 w 3036632"/>
              <a:gd name="connsiteY0" fmla="*/ 1660534 h 2305817"/>
              <a:gd name="connsiteX1" fmla="*/ 475 w 3036632"/>
              <a:gd name="connsiteY1" fmla="*/ 1428406 h 2305817"/>
              <a:gd name="connsiteX2" fmla="*/ 55096 w 3036632"/>
              <a:gd name="connsiteY2" fmla="*/ 1018770 h 2305817"/>
              <a:gd name="connsiteX3" fmla="*/ 177994 w 3036632"/>
              <a:gd name="connsiteY3" fmla="*/ 663751 h 2305817"/>
              <a:gd name="connsiteX4" fmla="*/ 505724 w 3036632"/>
              <a:gd name="connsiteY4" fmla="*/ 254115 h 2305817"/>
              <a:gd name="connsiteX5" fmla="*/ 1010974 w 3036632"/>
              <a:gd name="connsiteY5" fmla="*/ 21988 h 2305817"/>
              <a:gd name="connsiteX6" fmla="*/ 1953197 w 3036632"/>
              <a:gd name="connsiteY6" fmla="*/ 21988 h 2305817"/>
              <a:gd name="connsiteX7" fmla="*/ 2526723 w 3036632"/>
              <a:gd name="connsiteY7" fmla="*/ 131225 h 2305817"/>
              <a:gd name="connsiteX8" fmla="*/ 2991008 w 3036632"/>
              <a:gd name="connsiteY8" fmla="*/ 622787 h 2305817"/>
              <a:gd name="connsiteX9" fmla="*/ 2963697 w 3036632"/>
              <a:gd name="connsiteY9" fmla="*/ 1373788 h 2305817"/>
              <a:gd name="connsiteX10" fmla="*/ 2499413 w 3036632"/>
              <a:gd name="connsiteY10" fmla="*/ 1919971 h 2305817"/>
              <a:gd name="connsiteX11" fmla="*/ 1857609 w 3036632"/>
              <a:gd name="connsiteY11" fmla="*/ 2274989 h 2305817"/>
              <a:gd name="connsiteX12" fmla="*/ 1325048 w 3036632"/>
              <a:gd name="connsiteY12" fmla="*/ 2274989 h 2305817"/>
              <a:gd name="connsiteX13" fmla="*/ 737866 w 3036632"/>
              <a:gd name="connsiteY13" fmla="*/ 2165753 h 2305817"/>
              <a:gd name="connsiteX14" fmla="*/ 314548 w 3036632"/>
              <a:gd name="connsiteY14" fmla="*/ 2042862 h 2305817"/>
              <a:gd name="connsiteX0" fmla="*/ 27785 w 3035676"/>
              <a:gd name="connsiteY0" fmla="*/ 1665063 h 2310346"/>
              <a:gd name="connsiteX1" fmla="*/ 475 w 3035676"/>
              <a:gd name="connsiteY1" fmla="*/ 1432935 h 2310346"/>
              <a:gd name="connsiteX2" fmla="*/ 55096 w 3035676"/>
              <a:gd name="connsiteY2" fmla="*/ 1023299 h 2310346"/>
              <a:gd name="connsiteX3" fmla="*/ 177994 w 3035676"/>
              <a:gd name="connsiteY3" fmla="*/ 668280 h 2310346"/>
              <a:gd name="connsiteX4" fmla="*/ 505724 w 3035676"/>
              <a:gd name="connsiteY4" fmla="*/ 258644 h 2310346"/>
              <a:gd name="connsiteX5" fmla="*/ 1010974 w 3035676"/>
              <a:gd name="connsiteY5" fmla="*/ 26517 h 2310346"/>
              <a:gd name="connsiteX6" fmla="*/ 1953197 w 3035676"/>
              <a:gd name="connsiteY6" fmla="*/ 26517 h 2310346"/>
              <a:gd name="connsiteX7" fmla="*/ 2540379 w 3035676"/>
              <a:gd name="connsiteY7" fmla="*/ 217681 h 2310346"/>
              <a:gd name="connsiteX8" fmla="*/ 2991008 w 3035676"/>
              <a:gd name="connsiteY8" fmla="*/ 627316 h 2310346"/>
              <a:gd name="connsiteX9" fmla="*/ 2963697 w 3035676"/>
              <a:gd name="connsiteY9" fmla="*/ 1378317 h 2310346"/>
              <a:gd name="connsiteX10" fmla="*/ 2499413 w 3035676"/>
              <a:gd name="connsiteY10" fmla="*/ 1924500 h 2310346"/>
              <a:gd name="connsiteX11" fmla="*/ 1857609 w 3035676"/>
              <a:gd name="connsiteY11" fmla="*/ 2279518 h 2310346"/>
              <a:gd name="connsiteX12" fmla="*/ 1325048 w 3035676"/>
              <a:gd name="connsiteY12" fmla="*/ 2279518 h 2310346"/>
              <a:gd name="connsiteX13" fmla="*/ 737866 w 3035676"/>
              <a:gd name="connsiteY13" fmla="*/ 2170282 h 2310346"/>
              <a:gd name="connsiteX14" fmla="*/ 314548 w 3035676"/>
              <a:gd name="connsiteY14" fmla="*/ 2047391 h 2310346"/>
              <a:gd name="connsiteX0" fmla="*/ 27785 w 3035676"/>
              <a:gd name="connsiteY0" fmla="*/ 1666868 h 2312151"/>
              <a:gd name="connsiteX1" fmla="*/ 475 w 3035676"/>
              <a:gd name="connsiteY1" fmla="*/ 1434740 h 2312151"/>
              <a:gd name="connsiteX2" fmla="*/ 55096 w 3035676"/>
              <a:gd name="connsiteY2" fmla="*/ 1025104 h 2312151"/>
              <a:gd name="connsiteX3" fmla="*/ 177994 w 3035676"/>
              <a:gd name="connsiteY3" fmla="*/ 670085 h 2312151"/>
              <a:gd name="connsiteX4" fmla="*/ 628623 w 3035676"/>
              <a:gd name="connsiteY4" fmla="*/ 287758 h 2312151"/>
              <a:gd name="connsiteX5" fmla="*/ 1010974 w 3035676"/>
              <a:gd name="connsiteY5" fmla="*/ 28322 h 2312151"/>
              <a:gd name="connsiteX6" fmla="*/ 1953197 w 3035676"/>
              <a:gd name="connsiteY6" fmla="*/ 28322 h 2312151"/>
              <a:gd name="connsiteX7" fmla="*/ 2540379 w 3035676"/>
              <a:gd name="connsiteY7" fmla="*/ 219486 h 2312151"/>
              <a:gd name="connsiteX8" fmla="*/ 2991008 w 3035676"/>
              <a:gd name="connsiteY8" fmla="*/ 629121 h 2312151"/>
              <a:gd name="connsiteX9" fmla="*/ 2963697 w 3035676"/>
              <a:gd name="connsiteY9" fmla="*/ 1380122 h 2312151"/>
              <a:gd name="connsiteX10" fmla="*/ 2499413 w 3035676"/>
              <a:gd name="connsiteY10" fmla="*/ 1926305 h 2312151"/>
              <a:gd name="connsiteX11" fmla="*/ 1857609 w 3035676"/>
              <a:gd name="connsiteY11" fmla="*/ 2281323 h 2312151"/>
              <a:gd name="connsiteX12" fmla="*/ 1325048 w 3035676"/>
              <a:gd name="connsiteY12" fmla="*/ 2281323 h 2312151"/>
              <a:gd name="connsiteX13" fmla="*/ 737866 w 3035676"/>
              <a:gd name="connsiteY13" fmla="*/ 2172087 h 2312151"/>
              <a:gd name="connsiteX14" fmla="*/ 314548 w 3035676"/>
              <a:gd name="connsiteY14" fmla="*/ 2049196 h 2312151"/>
              <a:gd name="connsiteX0" fmla="*/ 27785 w 3035676"/>
              <a:gd name="connsiteY0" fmla="*/ 1653319 h 2298602"/>
              <a:gd name="connsiteX1" fmla="*/ 475 w 3035676"/>
              <a:gd name="connsiteY1" fmla="*/ 1421191 h 2298602"/>
              <a:gd name="connsiteX2" fmla="*/ 55096 w 3035676"/>
              <a:gd name="connsiteY2" fmla="*/ 1011555 h 2298602"/>
              <a:gd name="connsiteX3" fmla="*/ 177994 w 3035676"/>
              <a:gd name="connsiteY3" fmla="*/ 656536 h 2298602"/>
              <a:gd name="connsiteX4" fmla="*/ 628623 w 3035676"/>
              <a:gd name="connsiteY4" fmla="*/ 274209 h 2298602"/>
              <a:gd name="connsiteX5" fmla="*/ 1311393 w 3035676"/>
              <a:gd name="connsiteY5" fmla="*/ 42082 h 2298602"/>
              <a:gd name="connsiteX6" fmla="*/ 1953197 w 3035676"/>
              <a:gd name="connsiteY6" fmla="*/ 14773 h 2298602"/>
              <a:gd name="connsiteX7" fmla="*/ 2540379 w 3035676"/>
              <a:gd name="connsiteY7" fmla="*/ 205937 h 2298602"/>
              <a:gd name="connsiteX8" fmla="*/ 2991008 w 3035676"/>
              <a:gd name="connsiteY8" fmla="*/ 615572 h 2298602"/>
              <a:gd name="connsiteX9" fmla="*/ 2963697 w 3035676"/>
              <a:gd name="connsiteY9" fmla="*/ 1366573 h 2298602"/>
              <a:gd name="connsiteX10" fmla="*/ 2499413 w 3035676"/>
              <a:gd name="connsiteY10" fmla="*/ 1912756 h 2298602"/>
              <a:gd name="connsiteX11" fmla="*/ 1857609 w 3035676"/>
              <a:gd name="connsiteY11" fmla="*/ 2267774 h 2298602"/>
              <a:gd name="connsiteX12" fmla="*/ 1325048 w 3035676"/>
              <a:gd name="connsiteY12" fmla="*/ 2267774 h 2298602"/>
              <a:gd name="connsiteX13" fmla="*/ 737866 w 3035676"/>
              <a:gd name="connsiteY13" fmla="*/ 2158538 h 2298602"/>
              <a:gd name="connsiteX14" fmla="*/ 314548 w 3035676"/>
              <a:gd name="connsiteY14" fmla="*/ 2035647 h 2298602"/>
              <a:gd name="connsiteX0" fmla="*/ 27785 w 3035676"/>
              <a:gd name="connsiteY0" fmla="*/ 1653319 h 2298602"/>
              <a:gd name="connsiteX1" fmla="*/ 475 w 3035676"/>
              <a:gd name="connsiteY1" fmla="*/ 1421191 h 2298602"/>
              <a:gd name="connsiteX2" fmla="*/ 55096 w 3035676"/>
              <a:gd name="connsiteY2" fmla="*/ 1011555 h 2298602"/>
              <a:gd name="connsiteX3" fmla="*/ 273582 w 3035676"/>
              <a:gd name="connsiteY3" fmla="*/ 656536 h 2298602"/>
              <a:gd name="connsiteX4" fmla="*/ 628623 w 3035676"/>
              <a:gd name="connsiteY4" fmla="*/ 274209 h 2298602"/>
              <a:gd name="connsiteX5" fmla="*/ 1311393 w 3035676"/>
              <a:gd name="connsiteY5" fmla="*/ 42082 h 2298602"/>
              <a:gd name="connsiteX6" fmla="*/ 1953197 w 3035676"/>
              <a:gd name="connsiteY6" fmla="*/ 14773 h 2298602"/>
              <a:gd name="connsiteX7" fmla="*/ 2540379 w 3035676"/>
              <a:gd name="connsiteY7" fmla="*/ 205937 h 2298602"/>
              <a:gd name="connsiteX8" fmla="*/ 2991008 w 3035676"/>
              <a:gd name="connsiteY8" fmla="*/ 615572 h 2298602"/>
              <a:gd name="connsiteX9" fmla="*/ 2963697 w 3035676"/>
              <a:gd name="connsiteY9" fmla="*/ 1366573 h 2298602"/>
              <a:gd name="connsiteX10" fmla="*/ 2499413 w 3035676"/>
              <a:gd name="connsiteY10" fmla="*/ 1912756 h 2298602"/>
              <a:gd name="connsiteX11" fmla="*/ 1857609 w 3035676"/>
              <a:gd name="connsiteY11" fmla="*/ 2267774 h 2298602"/>
              <a:gd name="connsiteX12" fmla="*/ 1325048 w 3035676"/>
              <a:gd name="connsiteY12" fmla="*/ 2267774 h 2298602"/>
              <a:gd name="connsiteX13" fmla="*/ 737866 w 3035676"/>
              <a:gd name="connsiteY13" fmla="*/ 2158538 h 2298602"/>
              <a:gd name="connsiteX14" fmla="*/ 314548 w 3035676"/>
              <a:gd name="connsiteY14" fmla="*/ 2035647 h 2298602"/>
              <a:gd name="connsiteX0" fmla="*/ 27785 w 3035676"/>
              <a:gd name="connsiteY0" fmla="*/ 1653319 h 2298602"/>
              <a:gd name="connsiteX1" fmla="*/ 475 w 3035676"/>
              <a:gd name="connsiteY1" fmla="*/ 1421191 h 2298602"/>
              <a:gd name="connsiteX2" fmla="*/ 123373 w 3035676"/>
              <a:gd name="connsiteY2" fmla="*/ 1011555 h 2298602"/>
              <a:gd name="connsiteX3" fmla="*/ 273582 w 3035676"/>
              <a:gd name="connsiteY3" fmla="*/ 656536 h 2298602"/>
              <a:gd name="connsiteX4" fmla="*/ 628623 w 3035676"/>
              <a:gd name="connsiteY4" fmla="*/ 274209 h 2298602"/>
              <a:gd name="connsiteX5" fmla="*/ 1311393 w 3035676"/>
              <a:gd name="connsiteY5" fmla="*/ 42082 h 2298602"/>
              <a:gd name="connsiteX6" fmla="*/ 1953197 w 3035676"/>
              <a:gd name="connsiteY6" fmla="*/ 14773 h 2298602"/>
              <a:gd name="connsiteX7" fmla="*/ 2540379 w 3035676"/>
              <a:gd name="connsiteY7" fmla="*/ 205937 h 2298602"/>
              <a:gd name="connsiteX8" fmla="*/ 2991008 w 3035676"/>
              <a:gd name="connsiteY8" fmla="*/ 615572 h 2298602"/>
              <a:gd name="connsiteX9" fmla="*/ 2963697 w 3035676"/>
              <a:gd name="connsiteY9" fmla="*/ 1366573 h 2298602"/>
              <a:gd name="connsiteX10" fmla="*/ 2499413 w 3035676"/>
              <a:gd name="connsiteY10" fmla="*/ 1912756 h 2298602"/>
              <a:gd name="connsiteX11" fmla="*/ 1857609 w 3035676"/>
              <a:gd name="connsiteY11" fmla="*/ 2267774 h 2298602"/>
              <a:gd name="connsiteX12" fmla="*/ 1325048 w 3035676"/>
              <a:gd name="connsiteY12" fmla="*/ 2267774 h 2298602"/>
              <a:gd name="connsiteX13" fmla="*/ 737866 w 3035676"/>
              <a:gd name="connsiteY13" fmla="*/ 2158538 h 2298602"/>
              <a:gd name="connsiteX14" fmla="*/ 314548 w 3035676"/>
              <a:gd name="connsiteY14" fmla="*/ 2035647 h 2298602"/>
              <a:gd name="connsiteX0" fmla="*/ 72 w 3089895"/>
              <a:gd name="connsiteY0" fmla="*/ 1707937 h 2298602"/>
              <a:gd name="connsiteX1" fmla="*/ 54694 w 3089895"/>
              <a:gd name="connsiteY1" fmla="*/ 1421191 h 2298602"/>
              <a:gd name="connsiteX2" fmla="*/ 177592 w 3089895"/>
              <a:gd name="connsiteY2" fmla="*/ 1011555 h 2298602"/>
              <a:gd name="connsiteX3" fmla="*/ 327801 w 3089895"/>
              <a:gd name="connsiteY3" fmla="*/ 656536 h 2298602"/>
              <a:gd name="connsiteX4" fmla="*/ 682842 w 3089895"/>
              <a:gd name="connsiteY4" fmla="*/ 274209 h 2298602"/>
              <a:gd name="connsiteX5" fmla="*/ 1365612 w 3089895"/>
              <a:gd name="connsiteY5" fmla="*/ 42082 h 2298602"/>
              <a:gd name="connsiteX6" fmla="*/ 2007416 w 3089895"/>
              <a:gd name="connsiteY6" fmla="*/ 14773 h 2298602"/>
              <a:gd name="connsiteX7" fmla="*/ 2594598 w 3089895"/>
              <a:gd name="connsiteY7" fmla="*/ 205937 h 2298602"/>
              <a:gd name="connsiteX8" fmla="*/ 3045227 w 3089895"/>
              <a:gd name="connsiteY8" fmla="*/ 615572 h 2298602"/>
              <a:gd name="connsiteX9" fmla="*/ 3017916 w 3089895"/>
              <a:gd name="connsiteY9" fmla="*/ 1366573 h 2298602"/>
              <a:gd name="connsiteX10" fmla="*/ 2553632 w 3089895"/>
              <a:gd name="connsiteY10" fmla="*/ 1912756 h 2298602"/>
              <a:gd name="connsiteX11" fmla="*/ 1911828 w 3089895"/>
              <a:gd name="connsiteY11" fmla="*/ 2267774 h 2298602"/>
              <a:gd name="connsiteX12" fmla="*/ 1379267 w 3089895"/>
              <a:gd name="connsiteY12" fmla="*/ 2267774 h 2298602"/>
              <a:gd name="connsiteX13" fmla="*/ 792085 w 3089895"/>
              <a:gd name="connsiteY13" fmla="*/ 2158538 h 2298602"/>
              <a:gd name="connsiteX14" fmla="*/ 368767 w 3089895"/>
              <a:gd name="connsiteY14" fmla="*/ 2035647 h 2298602"/>
              <a:gd name="connsiteX0" fmla="*/ 72 w 3089895"/>
              <a:gd name="connsiteY0" fmla="*/ 1707372 h 2298037"/>
              <a:gd name="connsiteX1" fmla="*/ 54694 w 3089895"/>
              <a:gd name="connsiteY1" fmla="*/ 1420626 h 2298037"/>
              <a:gd name="connsiteX2" fmla="*/ 177592 w 3089895"/>
              <a:gd name="connsiteY2" fmla="*/ 1010990 h 2298037"/>
              <a:gd name="connsiteX3" fmla="*/ 327801 w 3089895"/>
              <a:gd name="connsiteY3" fmla="*/ 655971 h 2298037"/>
              <a:gd name="connsiteX4" fmla="*/ 805741 w 3089895"/>
              <a:gd name="connsiteY4" fmla="*/ 259990 h 2298037"/>
              <a:gd name="connsiteX5" fmla="*/ 1365612 w 3089895"/>
              <a:gd name="connsiteY5" fmla="*/ 41517 h 2298037"/>
              <a:gd name="connsiteX6" fmla="*/ 2007416 w 3089895"/>
              <a:gd name="connsiteY6" fmla="*/ 14208 h 2298037"/>
              <a:gd name="connsiteX7" fmla="*/ 2594598 w 3089895"/>
              <a:gd name="connsiteY7" fmla="*/ 205372 h 2298037"/>
              <a:gd name="connsiteX8" fmla="*/ 3045227 w 3089895"/>
              <a:gd name="connsiteY8" fmla="*/ 615007 h 2298037"/>
              <a:gd name="connsiteX9" fmla="*/ 3017916 w 3089895"/>
              <a:gd name="connsiteY9" fmla="*/ 1366008 h 2298037"/>
              <a:gd name="connsiteX10" fmla="*/ 2553632 w 3089895"/>
              <a:gd name="connsiteY10" fmla="*/ 1912191 h 2298037"/>
              <a:gd name="connsiteX11" fmla="*/ 1911828 w 3089895"/>
              <a:gd name="connsiteY11" fmla="*/ 2267209 h 2298037"/>
              <a:gd name="connsiteX12" fmla="*/ 1379267 w 3089895"/>
              <a:gd name="connsiteY12" fmla="*/ 2267209 h 2298037"/>
              <a:gd name="connsiteX13" fmla="*/ 792085 w 3089895"/>
              <a:gd name="connsiteY13" fmla="*/ 2157973 h 2298037"/>
              <a:gd name="connsiteX14" fmla="*/ 368767 w 3089895"/>
              <a:gd name="connsiteY14" fmla="*/ 2035082 h 2298037"/>
              <a:gd name="connsiteX0" fmla="*/ 72 w 3089895"/>
              <a:gd name="connsiteY0" fmla="*/ 1707372 h 2298037"/>
              <a:gd name="connsiteX1" fmla="*/ 54694 w 3089895"/>
              <a:gd name="connsiteY1" fmla="*/ 1420626 h 2298037"/>
              <a:gd name="connsiteX2" fmla="*/ 177592 w 3089895"/>
              <a:gd name="connsiteY2" fmla="*/ 1010990 h 2298037"/>
              <a:gd name="connsiteX3" fmla="*/ 382423 w 3089895"/>
              <a:gd name="connsiteY3" fmla="*/ 655971 h 2298037"/>
              <a:gd name="connsiteX4" fmla="*/ 805741 w 3089895"/>
              <a:gd name="connsiteY4" fmla="*/ 259990 h 2298037"/>
              <a:gd name="connsiteX5" fmla="*/ 1365612 w 3089895"/>
              <a:gd name="connsiteY5" fmla="*/ 41517 h 2298037"/>
              <a:gd name="connsiteX6" fmla="*/ 2007416 w 3089895"/>
              <a:gd name="connsiteY6" fmla="*/ 14208 h 2298037"/>
              <a:gd name="connsiteX7" fmla="*/ 2594598 w 3089895"/>
              <a:gd name="connsiteY7" fmla="*/ 205372 h 2298037"/>
              <a:gd name="connsiteX8" fmla="*/ 3045227 w 3089895"/>
              <a:gd name="connsiteY8" fmla="*/ 615007 h 2298037"/>
              <a:gd name="connsiteX9" fmla="*/ 3017916 w 3089895"/>
              <a:gd name="connsiteY9" fmla="*/ 1366008 h 2298037"/>
              <a:gd name="connsiteX10" fmla="*/ 2553632 w 3089895"/>
              <a:gd name="connsiteY10" fmla="*/ 1912191 h 2298037"/>
              <a:gd name="connsiteX11" fmla="*/ 1911828 w 3089895"/>
              <a:gd name="connsiteY11" fmla="*/ 2267209 h 2298037"/>
              <a:gd name="connsiteX12" fmla="*/ 1379267 w 3089895"/>
              <a:gd name="connsiteY12" fmla="*/ 2267209 h 2298037"/>
              <a:gd name="connsiteX13" fmla="*/ 792085 w 3089895"/>
              <a:gd name="connsiteY13" fmla="*/ 2157973 h 2298037"/>
              <a:gd name="connsiteX14" fmla="*/ 368767 w 3089895"/>
              <a:gd name="connsiteY14" fmla="*/ 2035082 h 2298037"/>
              <a:gd name="connsiteX0" fmla="*/ 72 w 3089895"/>
              <a:gd name="connsiteY0" fmla="*/ 1707372 h 2298037"/>
              <a:gd name="connsiteX1" fmla="*/ 54694 w 3089895"/>
              <a:gd name="connsiteY1" fmla="*/ 1338699 h 2298037"/>
              <a:gd name="connsiteX2" fmla="*/ 177592 w 3089895"/>
              <a:gd name="connsiteY2" fmla="*/ 1010990 h 2298037"/>
              <a:gd name="connsiteX3" fmla="*/ 382423 w 3089895"/>
              <a:gd name="connsiteY3" fmla="*/ 655971 h 2298037"/>
              <a:gd name="connsiteX4" fmla="*/ 805741 w 3089895"/>
              <a:gd name="connsiteY4" fmla="*/ 259990 h 2298037"/>
              <a:gd name="connsiteX5" fmla="*/ 1365612 w 3089895"/>
              <a:gd name="connsiteY5" fmla="*/ 41517 h 2298037"/>
              <a:gd name="connsiteX6" fmla="*/ 2007416 w 3089895"/>
              <a:gd name="connsiteY6" fmla="*/ 14208 h 2298037"/>
              <a:gd name="connsiteX7" fmla="*/ 2594598 w 3089895"/>
              <a:gd name="connsiteY7" fmla="*/ 205372 h 2298037"/>
              <a:gd name="connsiteX8" fmla="*/ 3045227 w 3089895"/>
              <a:gd name="connsiteY8" fmla="*/ 615007 h 2298037"/>
              <a:gd name="connsiteX9" fmla="*/ 3017916 w 3089895"/>
              <a:gd name="connsiteY9" fmla="*/ 1366008 h 2298037"/>
              <a:gd name="connsiteX10" fmla="*/ 2553632 w 3089895"/>
              <a:gd name="connsiteY10" fmla="*/ 1912191 h 2298037"/>
              <a:gd name="connsiteX11" fmla="*/ 1911828 w 3089895"/>
              <a:gd name="connsiteY11" fmla="*/ 2267209 h 2298037"/>
              <a:gd name="connsiteX12" fmla="*/ 1379267 w 3089895"/>
              <a:gd name="connsiteY12" fmla="*/ 2267209 h 2298037"/>
              <a:gd name="connsiteX13" fmla="*/ 792085 w 3089895"/>
              <a:gd name="connsiteY13" fmla="*/ 2157973 h 2298037"/>
              <a:gd name="connsiteX14" fmla="*/ 368767 w 3089895"/>
              <a:gd name="connsiteY14" fmla="*/ 2035082 h 2298037"/>
              <a:gd name="connsiteX0" fmla="*/ 273 w 3090096"/>
              <a:gd name="connsiteY0" fmla="*/ 1707372 h 2298037"/>
              <a:gd name="connsiteX1" fmla="*/ 54895 w 3090096"/>
              <a:gd name="connsiteY1" fmla="*/ 1338699 h 2298037"/>
              <a:gd name="connsiteX2" fmla="*/ 177793 w 3090096"/>
              <a:gd name="connsiteY2" fmla="*/ 1010990 h 2298037"/>
              <a:gd name="connsiteX3" fmla="*/ 382624 w 3090096"/>
              <a:gd name="connsiteY3" fmla="*/ 655971 h 2298037"/>
              <a:gd name="connsiteX4" fmla="*/ 805942 w 3090096"/>
              <a:gd name="connsiteY4" fmla="*/ 259990 h 2298037"/>
              <a:gd name="connsiteX5" fmla="*/ 1365813 w 3090096"/>
              <a:gd name="connsiteY5" fmla="*/ 41517 h 2298037"/>
              <a:gd name="connsiteX6" fmla="*/ 2007617 w 3090096"/>
              <a:gd name="connsiteY6" fmla="*/ 14208 h 2298037"/>
              <a:gd name="connsiteX7" fmla="*/ 2594799 w 3090096"/>
              <a:gd name="connsiteY7" fmla="*/ 205372 h 2298037"/>
              <a:gd name="connsiteX8" fmla="*/ 3045428 w 3090096"/>
              <a:gd name="connsiteY8" fmla="*/ 615007 h 2298037"/>
              <a:gd name="connsiteX9" fmla="*/ 3018117 w 3090096"/>
              <a:gd name="connsiteY9" fmla="*/ 1366008 h 2298037"/>
              <a:gd name="connsiteX10" fmla="*/ 2553833 w 3090096"/>
              <a:gd name="connsiteY10" fmla="*/ 1912191 h 2298037"/>
              <a:gd name="connsiteX11" fmla="*/ 1912029 w 3090096"/>
              <a:gd name="connsiteY11" fmla="*/ 2267209 h 2298037"/>
              <a:gd name="connsiteX12" fmla="*/ 1379468 w 3090096"/>
              <a:gd name="connsiteY12" fmla="*/ 2267209 h 2298037"/>
              <a:gd name="connsiteX13" fmla="*/ 792286 w 3090096"/>
              <a:gd name="connsiteY13" fmla="*/ 2157973 h 2298037"/>
              <a:gd name="connsiteX14" fmla="*/ 368968 w 3090096"/>
              <a:gd name="connsiteY14" fmla="*/ 2035082 h 229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90096" h="2298037">
                <a:moveTo>
                  <a:pt x="273" y="1707372"/>
                </a:moveTo>
                <a:cubicBezTo>
                  <a:pt x="-2003" y="1695993"/>
                  <a:pt x="9376" y="1445660"/>
                  <a:pt x="54895" y="1338699"/>
                </a:cubicBezTo>
                <a:cubicBezTo>
                  <a:pt x="59447" y="1231738"/>
                  <a:pt x="123172" y="1124778"/>
                  <a:pt x="177793" y="1010990"/>
                </a:cubicBezTo>
                <a:cubicBezTo>
                  <a:pt x="232414" y="897202"/>
                  <a:pt x="277933" y="781138"/>
                  <a:pt x="382624" y="655971"/>
                </a:cubicBezTo>
                <a:cubicBezTo>
                  <a:pt x="487316" y="530804"/>
                  <a:pt x="642077" y="362399"/>
                  <a:pt x="805942" y="259990"/>
                </a:cubicBezTo>
                <a:cubicBezTo>
                  <a:pt x="969807" y="157581"/>
                  <a:pt x="1165534" y="82481"/>
                  <a:pt x="1365813" y="41517"/>
                </a:cubicBezTo>
                <a:cubicBezTo>
                  <a:pt x="1566092" y="553"/>
                  <a:pt x="1802786" y="-13101"/>
                  <a:pt x="2007617" y="14208"/>
                </a:cubicBezTo>
                <a:cubicBezTo>
                  <a:pt x="2212448" y="41517"/>
                  <a:pt x="2421830" y="105239"/>
                  <a:pt x="2594799" y="205372"/>
                </a:cubicBezTo>
                <a:cubicBezTo>
                  <a:pt x="2767768" y="305505"/>
                  <a:pt x="2974875" y="421568"/>
                  <a:pt x="3045428" y="615007"/>
                </a:cubicBezTo>
                <a:cubicBezTo>
                  <a:pt x="3115981" y="808446"/>
                  <a:pt x="3100049" y="1149811"/>
                  <a:pt x="3018117" y="1366008"/>
                </a:cubicBezTo>
                <a:cubicBezTo>
                  <a:pt x="2936185" y="1582205"/>
                  <a:pt x="2738181" y="1761991"/>
                  <a:pt x="2553833" y="1912191"/>
                </a:cubicBezTo>
                <a:cubicBezTo>
                  <a:pt x="2369485" y="2062391"/>
                  <a:pt x="2107756" y="2208039"/>
                  <a:pt x="1912029" y="2267209"/>
                </a:cubicBezTo>
                <a:cubicBezTo>
                  <a:pt x="1716302" y="2326379"/>
                  <a:pt x="1566092" y="2285415"/>
                  <a:pt x="1379468" y="2267209"/>
                </a:cubicBezTo>
                <a:cubicBezTo>
                  <a:pt x="1192844" y="2249003"/>
                  <a:pt x="960703" y="2196661"/>
                  <a:pt x="792286" y="2157973"/>
                </a:cubicBezTo>
                <a:cubicBezTo>
                  <a:pt x="623869" y="2119285"/>
                  <a:pt x="368968" y="2035082"/>
                  <a:pt x="368968" y="2035082"/>
                </a:cubicBezTo>
              </a:path>
            </a:pathLst>
          </a:custGeom>
          <a:ln w="38100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327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OOI Pioneer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416114"/>
            <a:ext cx="566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(http://</a:t>
            </a:r>
            <a:r>
              <a:rPr lang="en-US" dirty="0" err="1"/>
              <a:t>oceanobservatories.org</a:t>
            </a:r>
            <a:r>
              <a:rPr lang="en-US" dirty="0"/>
              <a:t>/array/coastal-pioneer/)</a:t>
            </a:r>
          </a:p>
        </p:txBody>
      </p:sp>
      <p:pic>
        <p:nvPicPr>
          <p:cNvPr id="5" name="Picture 4" descr="PioneerArray_2015-10-07_ver_3-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" y="1104939"/>
            <a:ext cx="5448085" cy="5311175"/>
          </a:xfrm>
          <a:prstGeom prst="rect">
            <a:avLst/>
          </a:prstGeom>
        </p:spPr>
      </p:pic>
      <p:pic>
        <p:nvPicPr>
          <p:cNvPr id="6" name="Picture 5" descr="DSC_019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5546" r="12946" b="19313"/>
          <a:stretch/>
        </p:blipFill>
        <p:spPr>
          <a:xfrm>
            <a:off x="5551500" y="4328059"/>
            <a:ext cx="3493008" cy="24780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3008135" y="3292379"/>
            <a:ext cx="4073050" cy="250080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900" y="1997248"/>
            <a:ext cx="1885685" cy="2148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161" y="2011657"/>
            <a:ext cx="1527024" cy="20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98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3152</TotalTime>
  <Words>1171</Words>
  <Application>Microsoft Macintosh PowerPoint</Application>
  <PresentationFormat>On-screen Show (4:3)</PresentationFormat>
  <Paragraphs>184</Paragraphs>
  <Slides>92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Arial</vt:lpstr>
      <vt:lpstr>Calibri</vt:lpstr>
      <vt:lpstr>Calibri Light</vt:lpstr>
      <vt:lpstr>Times New Roman</vt:lpstr>
      <vt:lpstr>Office Theme</vt:lpstr>
      <vt:lpstr>An Overview of the Physical Environment during AR29, RB1904, and TN368</vt:lpstr>
      <vt:lpstr>AR29 (April 16-30, 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Warm spiral over WCRs</vt:lpstr>
      <vt:lpstr>Warm spiral over WCRs</vt:lpstr>
      <vt:lpstr>Streamer-edge Subduction</vt:lpstr>
      <vt:lpstr>Summary of AR29</vt:lpstr>
      <vt:lpstr>RB1904 (May 12-25, 2019)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RB1904</vt:lpstr>
      <vt:lpstr>TN368 (July 05-18, 2019)</vt:lpstr>
      <vt:lpstr>TN368 (July 03-19, 2019)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TN368</vt:lpstr>
      <vt:lpstr>PowerPoint Presentation</vt:lpstr>
      <vt:lpstr>PowerPoint Presentation</vt:lpstr>
      <vt:lpstr>Regional Setup  Mid-Atlantic Bight (MAB)</vt:lpstr>
      <vt:lpstr>Shelfbreak front in Jun 2016</vt:lpstr>
      <vt:lpstr>PowerPoint Presentation</vt:lpstr>
      <vt:lpstr>Vertical Motion Associated with the Instability</vt:lpstr>
      <vt:lpstr>PowerPoint Presentation</vt:lpstr>
      <vt:lpstr>Biological impacts of the Warm-core ring </vt:lpstr>
      <vt:lpstr>Frontal subduction on the edge of a warm-core ring</vt:lpstr>
      <vt:lpstr>PowerPoint Presentation</vt:lpstr>
      <vt:lpstr>OOI Pioneer Array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Oceanography  during the SPIROPA 2018 Cruise</dc:title>
  <dc:creator>Weifeng Gordon Zhang</dc:creator>
  <cp:lastModifiedBy>Weifeng Zhang</cp:lastModifiedBy>
  <cp:revision>488</cp:revision>
  <dcterms:created xsi:type="dcterms:W3CDTF">2018-11-27T13:56:24Z</dcterms:created>
  <dcterms:modified xsi:type="dcterms:W3CDTF">2019-11-07T16:12:44Z</dcterms:modified>
</cp:coreProperties>
</file>