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72" r:id="rId19"/>
    <p:sldId id="273" r:id="rId20"/>
    <p:sldId id="274" r:id="rId21"/>
    <p:sldId id="287" r:id="rId22"/>
    <p:sldId id="289" r:id="rId23"/>
    <p:sldId id="288" r:id="rId24"/>
    <p:sldId id="275" r:id="rId25"/>
    <p:sldId id="276" r:id="rId26"/>
    <p:sldId id="290" r:id="rId27"/>
    <p:sldId id="292" r:id="rId28"/>
    <p:sldId id="294" r:id="rId29"/>
    <p:sldId id="295" r:id="rId30"/>
    <p:sldId id="296" r:id="rId31"/>
    <p:sldId id="293" r:id="rId32"/>
    <p:sldId id="266" r:id="rId33"/>
    <p:sldId id="282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15" autoAdjust="0"/>
    <p:restoredTop sz="86475" autoAdjust="0"/>
  </p:normalViewPr>
  <p:slideViewPr>
    <p:cSldViewPr>
      <p:cViewPr>
        <p:scale>
          <a:sx n="60" d="100"/>
          <a:sy n="60" d="100"/>
        </p:scale>
        <p:origin x="-70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354B9-9599-4C2E-8CAC-082FF0E66E4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93E0F-54D0-414D-B365-865B3FBFB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1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D93E0F-54D0-414D-B365-865B3FBFBC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3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7" b="20556"/>
          <a:stretch/>
        </p:blipFill>
        <p:spPr>
          <a:xfrm>
            <a:off x="2971800" y="30480"/>
            <a:ext cx="3921806" cy="1645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21076"/>
          <a:stretch/>
        </p:blipFill>
        <p:spPr>
          <a:xfrm>
            <a:off x="2887905" y="1752600"/>
            <a:ext cx="4051495" cy="1645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0764"/>
          <a:stretch/>
        </p:blipFill>
        <p:spPr>
          <a:xfrm>
            <a:off x="2895600" y="3459480"/>
            <a:ext cx="4051495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 b="24952"/>
          <a:stretch/>
        </p:blipFill>
        <p:spPr>
          <a:xfrm>
            <a:off x="3048000" y="5181600"/>
            <a:ext cx="3758398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</a:p>
          <a:p>
            <a:r>
              <a:rPr lang="en-US" sz="3600" dirty="0" smtClean="0"/>
              <a:t>May 16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5814"/>
          <a:stretch/>
        </p:blipFill>
        <p:spPr bwMode="auto">
          <a:xfrm>
            <a:off x="0" y="1600200"/>
            <a:ext cx="4572000" cy="479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6273"/>
          <a:stretch/>
        </p:blipFill>
        <p:spPr bwMode="auto">
          <a:xfrm>
            <a:off x="4572000" y="1600200"/>
            <a:ext cx="4572000" cy="4821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SST</a:t>
            </a:r>
            <a:r>
              <a:rPr lang="en-US" baseline="0" dirty="0" smtClean="0"/>
              <a:t>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7691"/>
          <a:stretch/>
        </p:blipFill>
        <p:spPr>
          <a:xfrm>
            <a:off x="1066800" y="1371600"/>
            <a:ext cx="7106529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Chl 16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16-17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Eddy Survey – NS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87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53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8164" y="2057400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Eddy Survey – EW Section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Eddy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Center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164" y="2096869"/>
            <a:ext cx="813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Eddy 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8143"/>
          <a:stretch/>
        </p:blipFill>
        <p:spPr>
          <a:xfrm>
            <a:off x="228600" y="1339410"/>
            <a:ext cx="4114800" cy="239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6" b="7088"/>
          <a:stretch/>
        </p:blipFill>
        <p:spPr>
          <a:xfrm>
            <a:off x="4648200" y="1339410"/>
            <a:ext cx="4114800" cy="2394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5" b="7279"/>
          <a:stretch/>
        </p:blipFill>
        <p:spPr>
          <a:xfrm>
            <a:off x="228600" y="4240924"/>
            <a:ext cx="4114800" cy="250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6033"/>
          <a:stretch/>
        </p:blipFill>
        <p:spPr>
          <a:xfrm>
            <a:off x="4648200" y="4240922"/>
            <a:ext cx="4114800" cy="250080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VPR radial survey May 18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5400" y="990600"/>
            <a:ext cx="556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			                   Salinity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10592" y="3897868"/>
            <a:ext cx="566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Density			                            Fluorescence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6490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center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Eddy edge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295400" y="972234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VIIRS Chl</a:t>
            </a:r>
            <a:r>
              <a:rPr lang="en-US" baseline="0" dirty="0" smtClean="0"/>
              <a:t> May 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81" y="914400"/>
            <a:ext cx="651431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81" y="914400"/>
            <a:ext cx="6514319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0" y="914400"/>
            <a:ext cx="792367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SST 18 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83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9810</TotalTime>
  <Words>274</Words>
  <Application>Microsoft Office PowerPoint</Application>
  <PresentationFormat>On-screen Show (4:3)</PresentationFormat>
  <Paragraphs>80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 16 May 2019</vt:lpstr>
      <vt:lpstr>Chl 16 May 2019</vt:lpstr>
      <vt:lpstr>PowerPoint Presentation</vt:lpstr>
      <vt:lpstr>PowerPoint Presentation</vt:lpstr>
      <vt:lpstr>Eddy Survey – NS Section</vt:lpstr>
      <vt:lpstr>Eddy Survey – NS Section</vt:lpstr>
      <vt:lpstr>Eddy Survey – EW Section</vt:lpstr>
      <vt:lpstr>Eddy Survey – EW Section</vt:lpstr>
      <vt:lpstr>VPR radial survey May 18</vt:lpstr>
      <vt:lpstr>VIIRS Chl May 18</vt:lpstr>
      <vt:lpstr>+</vt:lpstr>
      <vt:lpstr>SST 18 May</vt:lpstr>
      <vt:lpstr>PowerPoint Presentation</vt:lpstr>
      <vt:lpstr>Satellite Altimetry May 15, 2019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50</cp:revision>
  <cp:lastPrinted>2018-04-14T18:01:13Z</cp:lastPrinted>
  <dcterms:created xsi:type="dcterms:W3CDTF">2017-08-11T19:56:47Z</dcterms:created>
  <dcterms:modified xsi:type="dcterms:W3CDTF">2019-05-19T14:53:46Z</dcterms:modified>
</cp:coreProperties>
</file>