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78" r:id="rId14"/>
    <p:sldId id="277" r:id="rId15"/>
    <p:sldId id="285" r:id="rId16"/>
    <p:sldId id="284" r:id="rId17"/>
    <p:sldId id="266" r:id="rId18"/>
    <p:sldId id="272" r:id="rId19"/>
    <p:sldId id="273" r:id="rId20"/>
    <p:sldId id="274" r:id="rId21"/>
    <p:sldId id="275" r:id="rId22"/>
    <p:sldId id="276" r:id="rId23"/>
    <p:sldId id="282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75" autoAdjust="0"/>
  </p:normalViewPr>
  <p:slideViewPr>
    <p:cSldViewPr>
      <p:cViewPr>
        <p:scale>
          <a:sx n="50" d="100"/>
          <a:sy n="50" d="100"/>
        </p:scale>
        <p:origin x="-146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  <a:endParaRPr lang="en-US" sz="3600" dirty="0" smtClean="0"/>
          </a:p>
          <a:p>
            <a:r>
              <a:rPr lang="en-US" sz="3600" dirty="0" smtClean="0"/>
              <a:t>May </a:t>
            </a:r>
            <a:r>
              <a:rPr lang="en-US" sz="3600" dirty="0" smtClean="0"/>
              <a:t>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5652</TotalTime>
  <Words>195</Words>
  <Application>Microsoft Office PowerPoint</Application>
  <PresentationFormat>On-screen Show (4:3)</PresentationFormat>
  <Paragraphs>42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Altimetry May 15,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32</cp:revision>
  <cp:lastPrinted>2018-04-14T18:01:13Z</cp:lastPrinted>
  <dcterms:created xsi:type="dcterms:W3CDTF">2017-08-11T19:56:47Z</dcterms:created>
  <dcterms:modified xsi:type="dcterms:W3CDTF">2019-05-16T14:45:27Z</dcterms:modified>
</cp:coreProperties>
</file>