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2" r:id="rId4"/>
    <p:sldId id="274" r:id="rId5"/>
    <p:sldId id="273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6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F4D1-BB1F-4D7A-9C4E-C20168B9C398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2CDD-491F-452E-8835-6F576366E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44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F4D1-BB1F-4D7A-9C4E-C20168B9C398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2CDD-491F-452E-8835-6F576366E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20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F4D1-BB1F-4D7A-9C4E-C20168B9C398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2CDD-491F-452E-8835-6F576366E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5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F4D1-BB1F-4D7A-9C4E-C20168B9C398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2CDD-491F-452E-8835-6F576366E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72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F4D1-BB1F-4D7A-9C4E-C20168B9C398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2CDD-491F-452E-8835-6F576366E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20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F4D1-BB1F-4D7A-9C4E-C20168B9C398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2CDD-491F-452E-8835-6F576366E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63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F4D1-BB1F-4D7A-9C4E-C20168B9C398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2CDD-491F-452E-8835-6F576366E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80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F4D1-BB1F-4D7A-9C4E-C20168B9C398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2CDD-491F-452E-8835-6F576366E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44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F4D1-BB1F-4D7A-9C4E-C20168B9C398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2CDD-491F-452E-8835-6F576366E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72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F4D1-BB1F-4D7A-9C4E-C20168B9C398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2CDD-491F-452E-8835-6F576366E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84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F4D1-BB1F-4D7A-9C4E-C20168B9C398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2CDD-491F-452E-8835-6F576366E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9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8F4D1-BB1F-4D7A-9C4E-C20168B9C398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62CDD-491F-452E-8835-6F576366E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88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119062"/>
            <a:ext cx="11172825" cy="6619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5357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A18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45473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176212"/>
            <a:ext cx="11058525" cy="65055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054" y="142875"/>
            <a:ext cx="83612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A14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15418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A14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93159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152400"/>
            <a:ext cx="11096625" cy="6553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054" y="142875"/>
            <a:ext cx="83612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A13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7832"/>
            <a:ext cx="115418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A13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8721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166687"/>
            <a:ext cx="11096625" cy="6524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054" y="142875"/>
            <a:ext cx="83612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A13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15418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A13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06858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176212"/>
            <a:ext cx="11039475" cy="65055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054" y="142875"/>
            <a:ext cx="83612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A12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15418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A12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6627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61925"/>
            <a:ext cx="11049000" cy="65341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054" y="142875"/>
            <a:ext cx="83612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A12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15418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A12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03621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152400"/>
            <a:ext cx="10982325" cy="6553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054" y="142875"/>
            <a:ext cx="83612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A11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4726"/>
            <a:ext cx="115418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A11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51172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76212"/>
            <a:ext cx="11010900" cy="65055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054" y="142875"/>
            <a:ext cx="83612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A11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15418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A11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6808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180975"/>
            <a:ext cx="11029950" cy="6496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054" y="142875"/>
            <a:ext cx="83612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A10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6145"/>
            <a:ext cx="115418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A10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55588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80975"/>
            <a:ext cx="11001375" cy="6496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054" y="142875"/>
            <a:ext cx="83612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A10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6145"/>
            <a:ext cx="115418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A10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46823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185737"/>
            <a:ext cx="11029950" cy="6486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64096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A9</a:t>
            </a:r>
          </a:p>
        </p:txBody>
      </p:sp>
    </p:spTree>
    <p:extLst>
      <p:ext uri="{BB962C8B-B14F-4D97-AF65-F5344CB8AC3E}">
        <p14:creationId xmlns:p14="http://schemas.microsoft.com/office/powerpoint/2010/main" val="241155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142875"/>
            <a:ext cx="11220450" cy="65722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12436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A18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8437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166687"/>
            <a:ext cx="11020425" cy="65246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A9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44680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61925"/>
            <a:ext cx="11049000" cy="65341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83612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A8</a:t>
            </a:r>
          </a:p>
        </p:txBody>
      </p:sp>
    </p:spTree>
    <p:extLst>
      <p:ext uri="{BB962C8B-B14F-4D97-AF65-F5344CB8AC3E}">
        <p14:creationId xmlns:p14="http://schemas.microsoft.com/office/powerpoint/2010/main" val="292146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76212"/>
            <a:ext cx="11010900" cy="6505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4726"/>
            <a:ext cx="83488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A8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51031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71450"/>
            <a:ext cx="11087100" cy="6515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4421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A7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00138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95262"/>
            <a:ext cx="11010900" cy="64674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844826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A7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91006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161925"/>
            <a:ext cx="11020425" cy="65341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815009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A6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78280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80975"/>
            <a:ext cx="11049000" cy="64960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82494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A6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30084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185737"/>
            <a:ext cx="11068050" cy="6486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3427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A5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7131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171450"/>
            <a:ext cx="11058525" cy="6515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83488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A5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21186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23825"/>
            <a:ext cx="11258550" cy="6610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890"/>
            <a:ext cx="2386149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A12 20 m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90682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114300"/>
            <a:ext cx="11191875" cy="6629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15418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A17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9504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" y="133350"/>
            <a:ext cx="11153775" cy="65913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" y="0"/>
            <a:ext cx="116378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A17</a:t>
            </a:r>
          </a:p>
        </p:txBody>
      </p:sp>
    </p:spTree>
    <p:extLst>
      <p:ext uri="{BB962C8B-B14F-4D97-AF65-F5344CB8AC3E}">
        <p14:creationId xmlns:p14="http://schemas.microsoft.com/office/powerpoint/2010/main" val="146257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209550"/>
            <a:ext cx="11020425" cy="6438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054" y="142875"/>
            <a:ext cx="83612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A16</a:t>
            </a:r>
          </a:p>
        </p:txBody>
      </p:sp>
      <p:sp>
        <p:nvSpPr>
          <p:cNvPr id="4" name="Rectangle 3"/>
          <p:cNvSpPr/>
          <p:nvPr/>
        </p:nvSpPr>
        <p:spPr>
          <a:xfrm>
            <a:off x="8696" y="0"/>
            <a:ext cx="115418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A16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4771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190500"/>
            <a:ext cx="11029950" cy="6477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053" y="142875"/>
            <a:ext cx="83612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A16</a:t>
            </a:r>
          </a:p>
        </p:txBody>
      </p:sp>
      <p:sp>
        <p:nvSpPr>
          <p:cNvPr id="4" name="Rectangle 3"/>
          <p:cNvSpPr/>
          <p:nvPr/>
        </p:nvSpPr>
        <p:spPr>
          <a:xfrm>
            <a:off x="3934" y="0"/>
            <a:ext cx="115418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A16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69855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185737"/>
            <a:ext cx="11020425" cy="64865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054" y="142875"/>
            <a:ext cx="83612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A15</a:t>
            </a:r>
          </a:p>
        </p:txBody>
      </p:sp>
      <p:sp>
        <p:nvSpPr>
          <p:cNvPr id="4" name="Rectangle 3"/>
          <p:cNvSpPr/>
          <p:nvPr/>
        </p:nvSpPr>
        <p:spPr>
          <a:xfrm>
            <a:off x="8696" y="0"/>
            <a:ext cx="115418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A15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94896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00025"/>
            <a:ext cx="11049000" cy="64579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054" y="142875"/>
            <a:ext cx="83612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A15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15418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A15</a:t>
            </a:r>
          </a:p>
        </p:txBody>
      </p:sp>
    </p:spTree>
    <p:extLst>
      <p:ext uri="{BB962C8B-B14F-4D97-AF65-F5344CB8AC3E}">
        <p14:creationId xmlns:p14="http://schemas.microsoft.com/office/powerpoint/2010/main" val="421209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66687"/>
            <a:ext cx="11010900" cy="6524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054" y="142875"/>
            <a:ext cx="83612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A14</a:t>
            </a:r>
          </a:p>
        </p:txBody>
      </p:sp>
      <p:sp>
        <p:nvSpPr>
          <p:cNvPr id="4" name="Rectangle 3"/>
          <p:cNvSpPr/>
          <p:nvPr/>
        </p:nvSpPr>
        <p:spPr>
          <a:xfrm>
            <a:off x="13459" y="0"/>
            <a:ext cx="1154182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/>
              <a:t>A14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10466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45</Words>
  <Application>Microsoft Office PowerPoint</Application>
  <PresentationFormat>Widescreen</PresentationFormat>
  <Paragraphs>43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Sosik</dc:creator>
  <cp:lastModifiedBy>SCS User RB</cp:lastModifiedBy>
  <cp:revision>20</cp:revision>
  <dcterms:created xsi:type="dcterms:W3CDTF">2019-05-16T13:04:31Z</dcterms:created>
  <dcterms:modified xsi:type="dcterms:W3CDTF">2019-05-16T15:26:22Z</dcterms:modified>
</cp:coreProperties>
</file>