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67" r:id="rId4"/>
    <p:sldId id="258" r:id="rId5"/>
    <p:sldId id="260" r:id="rId6"/>
    <p:sldId id="261" r:id="rId7"/>
    <p:sldId id="265" r:id="rId8"/>
    <p:sldId id="264" r:id="rId9"/>
    <p:sldId id="269" r:id="rId10"/>
    <p:sldId id="268" r:id="rId11"/>
    <p:sldId id="263" r:id="rId12"/>
    <p:sldId id="25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362D-2F5D-0443-9015-96C597C7FFFD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96D5-28E2-4143-BF03-28E11D02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4"/>
          <a:stretch/>
        </p:blipFill>
        <p:spPr>
          <a:xfrm>
            <a:off x="6519863" y="254317"/>
            <a:ext cx="4430269" cy="65836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1"/>
          <a:stretch/>
        </p:blipFill>
        <p:spPr>
          <a:xfrm>
            <a:off x="1381011" y="274320"/>
            <a:ext cx="4417317" cy="6583680"/>
          </a:xfrm>
        </p:spPr>
      </p:pic>
    </p:spTree>
    <p:extLst>
      <p:ext uri="{BB962C8B-B14F-4D97-AF65-F5344CB8AC3E}">
        <p14:creationId xmlns:p14="http://schemas.microsoft.com/office/powerpoint/2010/main" val="6726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02" y="457200"/>
            <a:ext cx="8533181" cy="6400800"/>
          </a:xfrm>
        </p:spPr>
      </p:pic>
    </p:spTree>
    <p:extLst>
      <p:ext uri="{BB962C8B-B14F-4D97-AF65-F5344CB8AC3E}">
        <p14:creationId xmlns:p14="http://schemas.microsoft.com/office/powerpoint/2010/main" val="73739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7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43" y="0"/>
            <a:ext cx="522514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0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4"/>
          <a:stretch/>
        </p:blipFill>
        <p:spPr>
          <a:xfrm>
            <a:off x="1319213" y="274320"/>
            <a:ext cx="4430269" cy="65836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99"/>
          <a:stretch/>
        </p:blipFill>
        <p:spPr>
          <a:xfrm>
            <a:off x="6697540" y="168276"/>
            <a:ext cx="4414926" cy="6583680"/>
          </a:xfrm>
        </p:spPr>
      </p:pic>
    </p:spTree>
    <p:extLst>
      <p:ext uri="{BB962C8B-B14F-4D97-AF65-F5344CB8AC3E}">
        <p14:creationId xmlns:p14="http://schemas.microsoft.com/office/powerpoint/2010/main" val="12087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0"/>
            <a:ext cx="5225142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88" y="0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257175"/>
            <a:ext cx="8248991" cy="6187628"/>
          </a:xfrm>
        </p:spPr>
      </p:pic>
    </p:spTree>
    <p:extLst>
      <p:ext uri="{BB962C8B-B14F-4D97-AF65-F5344CB8AC3E}">
        <p14:creationId xmlns:p14="http://schemas.microsoft.com/office/powerpoint/2010/main" val="25997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8" y="365125"/>
            <a:ext cx="8332127" cy="6249988"/>
          </a:xfrm>
        </p:spPr>
      </p:pic>
    </p:spTree>
    <p:extLst>
      <p:ext uri="{BB962C8B-B14F-4D97-AF65-F5344CB8AC3E}">
        <p14:creationId xmlns:p14="http://schemas.microsoft.com/office/powerpoint/2010/main" val="18367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60" y="485775"/>
            <a:ext cx="7930017" cy="5948363"/>
          </a:xfrm>
        </p:spPr>
      </p:pic>
    </p:spTree>
    <p:extLst>
      <p:ext uri="{BB962C8B-B14F-4D97-AF65-F5344CB8AC3E}">
        <p14:creationId xmlns:p14="http://schemas.microsoft.com/office/powerpoint/2010/main" val="50048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8" y="0"/>
            <a:ext cx="522514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5"/>
          <a:stretch/>
        </p:blipFill>
        <p:spPr>
          <a:xfrm>
            <a:off x="7565571" y="762000"/>
            <a:ext cx="3575050" cy="5334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686800" y="2971800"/>
            <a:ext cx="1471613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3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71" y="457200"/>
            <a:ext cx="8533182" cy="6400800"/>
          </a:xfrm>
        </p:spPr>
      </p:pic>
    </p:spTree>
    <p:extLst>
      <p:ext uri="{BB962C8B-B14F-4D97-AF65-F5344CB8AC3E}">
        <p14:creationId xmlns:p14="http://schemas.microsoft.com/office/powerpoint/2010/main" val="46576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Weifeng Gordon Zhang</dc:creator>
  <cp:lastModifiedBy>Weifeng Gordon Zhang</cp:lastModifiedBy>
  <cp:revision>21</cp:revision>
  <dcterms:created xsi:type="dcterms:W3CDTF">2019-05-20T13:33:23Z</dcterms:created>
  <dcterms:modified xsi:type="dcterms:W3CDTF">2019-05-20T16:12:01Z</dcterms:modified>
</cp:coreProperties>
</file>