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B05BDAA-5510-47F6-9812-7B73DF3677D0}">
          <p14:sldIdLst>
            <p14:sldId id="256"/>
            <p14:sldId id="257"/>
            <p14:sldId id="258"/>
            <p14:sldId id="259"/>
            <p14:sldId id="26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8DC83-DD82-481D-8C56-41552509A0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19FEB0-90E4-43D5-9B9F-D9D0DF8296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5746F-1EE6-4803-BE24-104F73687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C7862-E7D1-407E-A9F8-F2DB1B76BD65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2C2D90-C2B1-481F-8D22-5B7D67238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07B551-2AB4-466C-B8F9-6BA15317E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3C5C1-5198-46B0-BA03-9265A1866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58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1CDB7-A31A-46A3-AD9C-59452E504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C36D78-2CEC-48FF-8A65-DEFF254F3C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FCF53-939A-4E21-8540-997EF41AA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C7862-E7D1-407E-A9F8-F2DB1B76BD65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97107-9785-41B3-96B2-88585C501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FF319B-65F8-408F-8749-766D9BDB6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3C5C1-5198-46B0-BA03-9265A1866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76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CB5244-2FCD-4C04-A8EF-425E4F5E20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A6BA6A-9B99-4C18-8AA1-083E8323D9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8CEBAF-6E51-4750-8690-377FC47DE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C7862-E7D1-407E-A9F8-F2DB1B76BD65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201C41-1FAB-4E00-85F4-4E3133295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971F0-96C6-4D04-BF50-57411F588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3C5C1-5198-46B0-BA03-9265A1866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808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50FFE-4D20-4937-9DD8-4E670D581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A8575-9847-4361-967B-016AE3A9E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DEC3E-D015-4403-A095-97BA5BAA2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C7862-E7D1-407E-A9F8-F2DB1B76BD65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D2ED0-A257-4847-86CF-DC434836C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321B4-1F34-4A91-98E2-E92ED94E8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3C5C1-5198-46B0-BA03-9265A1866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076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626AE-6EAB-4600-BD0F-88B6E64B2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95E81-2631-495D-BD4E-E79270C7EF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18F62F-504D-488D-B383-ADEC784D0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C7862-E7D1-407E-A9F8-F2DB1B76BD65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D8675-CDD1-4E70-A27E-552DCA48C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637A06-7B4D-42F3-86E3-4C84DDE41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3C5C1-5198-46B0-BA03-9265A1866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122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A7F53-CD70-4E9A-B51A-00C3F4268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ED9E9-E19A-4B75-BEDE-2FBBF07A60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65AA1D-7B04-461E-9B68-05985FCB3C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CA0E9A-DF53-4EBF-AFE1-355126F78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C7862-E7D1-407E-A9F8-F2DB1B76BD65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2EF1C9-6710-46C6-93A2-862CFF80D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61E481-AE56-4565-B8B1-33A75CE48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3C5C1-5198-46B0-BA03-9265A1866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979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AE3D8-2104-43AB-917A-584B3203A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488FFF-DBBA-4678-979A-4C3000F8FA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4A7A33-A0DD-4547-9CF1-183EE788E5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861391-635C-470C-9278-CB3699E0B9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E4FDB1-9D3B-4FAE-8EF9-2B994905CE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935DF1-2B74-4A7C-9400-09E00B12B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C7862-E7D1-407E-A9F8-F2DB1B76BD65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A6BE63-D758-4D9D-BF3D-6BE4192F3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D5EFFF-26E3-4825-AFAB-460100061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3C5C1-5198-46B0-BA03-9265A1866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223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CC117-A803-4564-AB56-8AA1A4655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4E791F-D4B6-4EBE-81CF-2606C5AB9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C7862-E7D1-407E-A9F8-F2DB1B76BD65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42E314-8EE4-4C60-9463-6D3B5FC04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027B75-8EB3-47A0-B1B8-050719016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3C5C1-5198-46B0-BA03-9265A1866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130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490D98-CDA7-48C4-AD08-DEF5FBCE2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C7862-E7D1-407E-A9F8-F2DB1B76BD65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0DE53-17B6-4CC5-A947-021513BA3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B61B73-37BA-4DAE-A1E0-1B36A75A3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3C5C1-5198-46B0-BA03-9265A1866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257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76EBA-4E41-40AB-9383-F00B6FD21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A1E3E-8326-4A52-BF8A-C3FCB4031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ECDF6B-4857-4EA7-8CD5-60A1E7BC55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D11C-36AB-42E4-92B1-CBB24EA04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C7862-E7D1-407E-A9F8-F2DB1B76BD65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913434-AA77-4450-B6FB-0FB6C9A4F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AADBF8-7020-4D68-B3C9-29B3E1E27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3C5C1-5198-46B0-BA03-9265A1866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291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BCB89-A8B0-47AE-A738-25FF3866F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3C7F49-349D-4FC9-9B10-995842B269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C39DA8-C59F-4CA1-9E2A-9E1364DECF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EF63AB-2034-43FA-8A2B-2F237EE46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C7862-E7D1-407E-A9F8-F2DB1B76BD65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025BD3-A46F-4106-9456-203E1A927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0D40E2-0196-4691-9456-593225ADA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3C5C1-5198-46B0-BA03-9265A1866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985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CBB49A-3369-4D79-9118-7C809AA11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DAA285-E90F-4221-9A4B-529CDE6287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A95E5-21D4-4760-B4F6-4268C1016A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C7862-E7D1-407E-A9F8-F2DB1B76BD65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72F5A-EE3B-4BC8-8F12-F346411FE1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64065C-D6A0-47EB-ADC0-4F1A305A69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3C5C1-5198-46B0-BA03-9265A1866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07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7974AEF-B0C0-4E3C-A594-0F1C9A506AD1}"/>
              </a:ext>
            </a:extLst>
          </p:cNvPr>
          <p:cNvSpPr txBox="1"/>
          <p:nvPr/>
        </p:nvSpPr>
        <p:spPr>
          <a:xfrm>
            <a:off x="1038687" y="195309"/>
            <a:ext cx="10235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Transect 1: A5-A15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340074-6596-4647-B90D-5C798290C9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735"/>
          <a:stretch/>
        </p:blipFill>
        <p:spPr>
          <a:xfrm>
            <a:off x="0" y="2760955"/>
            <a:ext cx="12192000" cy="372959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5973897-B714-456C-B135-228EB448F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0401" y="1270273"/>
            <a:ext cx="2428875" cy="13654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88D8D8-45E1-45C3-9287-115B4BD7EA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0401" y="89159"/>
            <a:ext cx="2428875" cy="11396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E5EAB37-93DB-46A3-8FE8-A8CA2ACA14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285" y="1437214"/>
            <a:ext cx="789827" cy="11500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D74D7E-1A5A-4B02-A553-A5E94479EF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6812" y="143462"/>
            <a:ext cx="1046787" cy="11305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9F4EE1-7843-4109-88A3-470384E3FE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2476" y="732543"/>
            <a:ext cx="1457325" cy="8858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F7F0B4-2F62-468C-A950-3F8C8CD872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70360" y="1682114"/>
            <a:ext cx="1571625" cy="10001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55023B-AFDA-45AE-AF44-FF67E8DCFE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36849" y="304331"/>
            <a:ext cx="2428875" cy="10572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6F31C3B-AA02-4050-A06C-6AE891B069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12857" y="1444980"/>
            <a:ext cx="1952867" cy="125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767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BE288DF-71FF-4C84-9E28-BB5776CBE17A}"/>
              </a:ext>
            </a:extLst>
          </p:cNvPr>
          <p:cNvSpPr txBox="1"/>
          <p:nvPr/>
        </p:nvSpPr>
        <p:spPr>
          <a:xfrm>
            <a:off x="1038687" y="195309"/>
            <a:ext cx="10235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Transect 3: A5-A7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60FA46-50AC-4A26-B027-2223F65710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485"/>
          <a:stretch/>
        </p:blipFill>
        <p:spPr>
          <a:xfrm>
            <a:off x="0" y="2805344"/>
            <a:ext cx="12192000" cy="363599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B064D10-C71F-431A-A051-09DE34454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3669" y="759511"/>
            <a:ext cx="1626602" cy="18364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4ACBB2-C852-412D-8081-98580F61D4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5498" y="843691"/>
            <a:ext cx="2996147" cy="166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941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E2A1084-0612-4E34-896B-88B7F978E6D7}"/>
              </a:ext>
            </a:extLst>
          </p:cNvPr>
          <p:cNvSpPr txBox="1"/>
          <p:nvPr/>
        </p:nvSpPr>
        <p:spPr>
          <a:xfrm>
            <a:off x="1038687" y="195309"/>
            <a:ext cx="10235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Transect 6: A18-A5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1CD042-5A91-45E2-A69E-B73A981F29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392"/>
          <a:stretch/>
        </p:blipFill>
        <p:spPr>
          <a:xfrm>
            <a:off x="0" y="2672179"/>
            <a:ext cx="12192000" cy="360501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522A7C5-305F-48E3-954F-F86BD4D8C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9615" y="653402"/>
            <a:ext cx="1291656" cy="18932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B5E22F0-BB67-49D6-9C3D-B599FB892F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9963" y="718529"/>
            <a:ext cx="1871941" cy="16464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F2F7911-6753-41EC-BECB-DC29D99674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9376" y="456919"/>
            <a:ext cx="1536252" cy="20418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A7FEA7-04DA-44C9-9B54-7E0DF3D033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3432" y="688346"/>
            <a:ext cx="2451209" cy="157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331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ECC6E9-F387-4028-BA99-20C223C29E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467"/>
          <a:stretch/>
        </p:blipFill>
        <p:spPr>
          <a:xfrm>
            <a:off x="0" y="2743200"/>
            <a:ext cx="12192000" cy="37506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00962E-DADA-4BAD-B1D9-72BF1F5758BB}"/>
              </a:ext>
            </a:extLst>
          </p:cNvPr>
          <p:cNvSpPr txBox="1"/>
          <p:nvPr/>
        </p:nvSpPr>
        <p:spPr>
          <a:xfrm>
            <a:off x="1038687" y="195309"/>
            <a:ext cx="10235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Transect 14: A18-A5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F05F53-E0BD-4278-AE12-29FCDD8C1A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1835" y="718529"/>
            <a:ext cx="4011478" cy="18027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AABC71-5AA5-45D6-AFA0-A044A7B1DF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1770" y="833897"/>
            <a:ext cx="2586180" cy="157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893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BEA3878-9CDC-4E5D-8093-C2FAC6A1801F}"/>
              </a:ext>
            </a:extLst>
          </p:cNvPr>
          <p:cNvSpPr txBox="1"/>
          <p:nvPr/>
        </p:nvSpPr>
        <p:spPr>
          <a:xfrm>
            <a:off x="1038687" y="195309"/>
            <a:ext cx="10235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Transect 16: NS1, NS2, NS3, EW2, NS4, NS5, NS6, NS6a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FB3167-E5C2-48A0-9167-ABEAB7D09C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564"/>
          <a:stretch/>
        </p:blipFill>
        <p:spPr>
          <a:xfrm>
            <a:off x="1331651" y="621437"/>
            <a:ext cx="9159584" cy="27165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063CBC-5BEA-4BD8-AA00-79B4FCE7BC15}"/>
              </a:ext>
            </a:extLst>
          </p:cNvPr>
          <p:cNvSpPr txBox="1"/>
          <p:nvPr/>
        </p:nvSpPr>
        <p:spPr>
          <a:xfrm>
            <a:off x="0" y="3338004"/>
            <a:ext cx="10235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Transect 18: EW7, EW8, EW9, NS10; Transect 19: NS4, EW10, A12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B935B4-EF5B-4B0D-8526-CE8C4380C3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315"/>
          <a:stretch/>
        </p:blipFill>
        <p:spPr>
          <a:xfrm>
            <a:off x="1331651" y="4027287"/>
            <a:ext cx="9004553" cy="263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160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53</Words>
  <Application>Microsoft Office PowerPoint</Application>
  <PresentationFormat>Widescreen</PresentationFormat>
  <Paragraphs>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Hirzel</dc:creator>
  <cp:lastModifiedBy>Andrew Hirzel</cp:lastModifiedBy>
  <cp:revision>11</cp:revision>
  <dcterms:created xsi:type="dcterms:W3CDTF">2019-05-20T13:46:56Z</dcterms:created>
  <dcterms:modified xsi:type="dcterms:W3CDTF">2019-05-20T16:16:23Z</dcterms:modified>
</cp:coreProperties>
</file>