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0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C72A-5EFF-496F-ACF3-C35ACD49DD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6234-FCB1-42D0-95A7-AD04A96E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997"/>
            <a:ext cx="6096000" cy="3186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932" y="-22631"/>
            <a:ext cx="20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 1 (12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42997"/>
            <a:ext cx="6095999" cy="3186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0465" y="15165"/>
            <a:ext cx="178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 2 (13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94629"/>
            <a:ext cx="6096000" cy="3186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1397" y="3463668"/>
            <a:ext cx="193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 5 (14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94629"/>
            <a:ext cx="6223962" cy="3252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07397" y="3463668"/>
            <a:ext cx="190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 6 (15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5993"/>
            <a:ext cx="12192000" cy="637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752" y="-44207"/>
            <a:ext cx="396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Transects 7-11 (5/15 22:30 to 5/16 9:30)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993"/>
            <a:ext cx="12192000" cy="637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066" y="-8467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Transects 14 – 18 (17</a:t>
            </a:r>
            <a:r>
              <a:rPr lang="en-US" baseline="30000" dirty="0" smtClean="0"/>
              <a:t>th</a:t>
            </a:r>
            <a:r>
              <a:rPr lang="en-US" dirty="0" smtClean="0"/>
              <a:t>-18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993"/>
            <a:ext cx="12192000" cy="637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7666" y="0"/>
            <a:ext cx="521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Eddy Survey </a:t>
            </a:r>
            <a:r>
              <a:rPr lang="en-US" dirty="0" smtClean="0"/>
              <a:t>Underway Transects </a:t>
            </a:r>
            <a:r>
              <a:rPr lang="en-US" dirty="0" smtClean="0"/>
              <a:t>16-25 (17</a:t>
            </a:r>
            <a:r>
              <a:rPr lang="en-US" baseline="30000" dirty="0" smtClean="0"/>
              <a:t>th</a:t>
            </a:r>
            <a:r>
              <a:rPr lang="en-US" dirty="0" smtClean="0"/>
              <a:t>-19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059"/>
            <a:ext cx="12192000" cy="637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1983" y="0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Transects </a:t>
            </a:r>
            <a:r>
              <a:rPr lang="en-US" dirty="0" smtClean="0"/>
              <a:t>20 – </a:t>
            </a:r>
            <a:r>
              <a:rPr lang="en-US" dirty="0" smtClean="0"/>
              <a:t>30 VPR Survey+ </a:t>
            </a:r>
            <a:r>
              <a:rPr lang="en-US" dirty="0" smtClean="0"/>
              <a:t>(19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993"/>
            <a:ext cx="12192000" cy="637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16661"/>
            <a:ext cx="276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Transects 7 – 30 (15 – 19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Sandwith</dc:creator>
  <cp:lastModifiedBy>Zoe Sandwith</cp:lastModifiedBy>
  <cp:revision>6</cp:revision>
  <dcterms:created xsi:type="dcterms:W3CDTF">2019-05-20T16:07:54Z</dcterms:created>
  <dcterms:modified xsi:type="dcterms:W3CDTF">2019-05-20T16:58:22Z</dcterms:modified>
</cp:coreProperties>
</file>