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jadlowicadmin\Desktop\grazer_21May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jadlowicadmin\Desktop\grazer_21May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jadlowicadmin\Desktop\grazer_21May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</a:rPr>
              <a:t>Incubation</a:t>
            </a:r>
            <a:r>
              <a:rPr lang="en-US" sz="2000" b="1" baseline="0" dirty="0">
                <a:solidFill>
                  <a:schemeClr val="tx1"/>
                </a:solidFill>
              </a:rPr>
              <a:t> 1: St. A13 SHELF-17m</a:t>
            </a:r>
            <a:endParaRPr lang="en-US" sz="20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6426906831609495E-2"/>
          <c:y val="0.12035756864306521"/>
          <c:w val="0.94211982234958247"/>
          <c:h val="0.61710201438420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'Grazer 1'!$T$1</c:f>
              <c:strCache>
                <c:ptCount val="1"/>
                <c:pt idx="0">
                  <c:v>Euk_conc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'Grazer 1'!$C$2:$C$36</c:f>
              <c:strCache>
                <c:ptCount val="35"/>
                <c:pt idx="0">
                  <c:v>dilution_prerinse</c:v>
                </c:pt>
                <c:pt idx="1">
                  <c:v>dilutionwaterA</c:v>
                </c:pt>
                <c:pt idx="2">
                  <c:v>dilutionwaterB</c:v>
                </c:pt>
                <c:pt idx="3">
                  <c:v>Micro10Initial_A</c:v>
                </c:pt>
                <c:pt idx="4">
                  <c:v>Micro10Initial_B</c:v>
                </c:pt>
                <c:pt idx="5">
                  <c:v>WW_Initial_A</c:v>
                </c:pt>
                <c:pt idx="6">
                  <c:v>WW_Initial_B</c:v>
                </c:pt>
                <c:pt idx="7">
                  <c:v>DWWL1</c:v>
                </c:pt>
                <c:pt idx="8">
                  <c:v>DWWL2</c:v>
                </c:pt>
                <c:pt idx="9">
                  <c:v>DWWL3</c:v>
                </c:pt>
                <c:pt idx="10">
                  <c:v>DWWD1</c:v>
                </c:pt>
                <c:pt idx="11">
                  <c:v>DWWD2</c:v>
                </c:pt>
                <c:pt idx="12">
                  <c:v>DWWD3</c:v>
                </c:pt>
                <c:pt idx="13">
                  <c:v>Micro10_L1</c:v>
                </c:pt>
                <c:pt idx="14">
                  <c:v>Micro10_L2</c:v>
                </c:pt>
                <c:pt idx="15">
                  <c:v>Micro10_L3</c:v>
                </c:pt>
                <c:pt idx="16">
                  <c:v>Micro10_D1</c:v>
                </c:pt>
                <c:pt idx="17">
                  <c:v>Micro10_D2</c:v>
                </c:pt>
                <c:pt idx="18">
                  <c:v>Micro10_D3</c:v>
                </c:pt>
                <c:pt idx="19">
                  <c:v>WWTC1</c:v>
                </c:pt>
                <c:pt idx="20">
                  <c:v>WWTC2</c:v>
                </c:pt>
                <c:pt idx="21">
                  <c:v>Micro10TC1</c:v>
                </c:pt>
                <c:pt idx="22">
                  <c:v>Micro10TC2</c:v>
                </c:pt>
                <c:pt idx="23">
                  <c:v>WWL1</c:v>
                </c:pt>
                <c:pt idx="24">
                  <c:v>WWL2</c:v>
                </c:pt>
                <c:pt idx="25">
                  <c:v>WWL3</c:v>
                </c:pt>
                <c:pt idx="26">
                  <c:v>WWD1</c:v>
                </c:pt>
                <c:pt idx="27">
                  <c:v>WWD2</c:v>
                </c:pt>
                <c:pt idx="28">
                  <c:v>WWD3</c:v>
                </c:pt>
                <c:pt idx="29">
                  <c:v>MicroL1</c:v>
                </c:pt>
                <c:pt idx="30">
                  <c:v>MicroL2</c:v>
                </c:pt>
                <c:pt idx="31">
                  <c:v>MicroL3</c:v>
                </c:pt>
                <c:pt idx="32">
                  <c:v>MicroD1</c:v>
                </c:pt>
                <c:pt idx="33">
                  <c:v>MicroD2</c:v>
                </c:pt>
                <c:pt idx="34">
                  <c:v>MicroD3</c:v>
                </c:pt>
              </c:strCache>
            </c:strRef>
          </c:cat>
          <c:val>
            <c:numRef>
              <c:f>'Grazer 1'!$T$2:$T$36</c:f>
              <c:numCache>
                <c:formatCode>General</c:formatCode>
                <c:ptCount val="35"/>
                <c:pt idx="0">
                  <c:v>2500</c:v>
                </c:pt>
                <c:pt idx="1">
                  <c:v>557.5</c:v>
                </c:pt>
                <c:pt idx="2">
                  <c:v>455</c:v>
                </c:pt>
                <c:pt idx="3">
                  <c:v>4847.5</c:v>
                </c:pt>
                <c:pt idx="4">
                  <c:v>4932.5</c:v>
                </c:pt>
                <c:pt idx="5">
                  <c:v>19040</c:v>
                </c:pt>
                <c:pt idx="6">
                  <c:v>20525</c:v>
                </c:pt>
                <c:pt idx="7">
                  <c:v>5572.5</c:v>
                </c:pt>
                <c:pt idx="8">
                  <c:v>3662.5</c:v>
                </c:pt>
                <c:pt idx="9">
                  <c:v>4467.5</c:v>
                </c:pt>
                <c:pt idx="10">
                  <c:v>17530</c:v>
                </c:pt>
                <c:pt idx="11">
                  <c:v>16257.5</c:v>
                </c:pt>
                <c:pt idx="12">
                  <c:v>17800</c:v>
                </c:pt>
                <c:pt idx="13">
                  <c:v>1847.5</c:v>
                </c:pt>
                <c:pt idx="14">
                  <c:v>1210</c:v>
                </c:pt>
                <c:pt idx="15">
                  <c:v>3435</c:v>
                </c:pt>
                <c:pt idx="16">
                  <c:v>4262.5</c:v>
                </c:pt>
                <c:pt idx="17">
                  <c:v>4510</c:v>
                </c:pt>
                <c:pt idx="18">
                  <c:v>4135</c:v>
                </c:pt>
                <c:pt idx="19">
                  <c:v>1810</c:v>
                </c:pt>
                <c:pt idx="20">
                  <c:v>1715</c:v>
                </c:pt>
                <c:pt idx="21">
                  <c:v>935</c:v>
                </c:pt>
                <c:pt idx="22">
                  <c:v>605</c:v>
                </c:pt>
                <c:pt idx="23">
                  <c:v>3190</c:v>
                </c:pt>
                <c:pt idx="24">
                  <c:v>2895</c:v>
                </c:pt>
                <c:pt idx="25">
                  <c:v>2567.5</c:v>
                </c:pt>
                <c:pt idx="26">
                  <c:v>17840</c:v>
                </c:pt>
                <c:pt idx="27">
                  <c:v>20175</c:v>
                </c:pt>
                <c:pt idx="28">
                  <c:v>16425</c:v>
                </c:pt>
                <c:pt idx="29">
                  <c:v>2467.5</c:v>
                </c:pt>
                <c:pt idx="30">
                  <c:v>2595</c:v>
                </c:pt>
                <c:pt idx="31">
                  <c:v>2382.5</c:v>
                </c:pt>
                <c:pt idx="32">
                  <c:v>16405</c:v>
                </c:pt>
                <c:pt idx="33">
                  <c:v>18220</c:v>
                </c:pt>
                <c:pt idx="34">
                  <c:v>17800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B7-48CE-9E44-4A57B9198280}"/>
            </c:ext>
          </c:extLst>
        </c:ser>
        <c:ser>
          <c:idx val="1"/>
          <c:order val="1"/>
          <c:tx>
            <c:strRef>
              <c:f>'Grazer 1'!$U$1</c:f>
              <c:strCache>
                <c:ptCount val="1"/>
                <c:pt idx="0">
                  <c:v>Syn_conc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'Grazer 1'!$C$2:$C$36</c:f>
              <c:strCache>
                <c:ptCount val="35"/>
                <c:pt idx="0">
                  <c:v>dilution_prerinse</c:v>
                </c:pt>
                <c:pt idx="1">
                  <c:v>dilutionwaterA</c:v>
                </c:pt>
                <c:pt idx="2">
                  <c:v>dilutionwaterB</c:v>
                </c:pt>
                <c:pt idx="3">
                  <c:v>Micro10Initial_A</c:v>
                </c:pt>
                <c:pt idx="4">
                  <c:v>Micro10Initial_B</c:v>
                </c:pt>
                <c:pt idx="5">
                  <c:v>WW_Initial_A</c:v>
                </c:pt>
                <c:pt idx="6">
                  <c:v>WW_Initial_B</c:v>
                </c:pt>
                <c:pt idx="7">
                  <c:v>DWWL1</c:v>
                </c:pt>
                <c:pt idx="8">
                  <c:v>DWWL2</c:v>
                </c:pt>
                <c:pt idx="9">
                  <c:v>DWWL3</c:v>
                </c:pt>
                <c:pt idx="10">
                  <c:v>DWWD1</c:v>
                </c:pt>
                <c:pt idx="11">
                  <c:v>DWWD2</c:v>
                </c:pt>
                <c:pt idx="12">
                  <c:v>DWWD3</c:v>
                </c:pt>
                <c:pt idx="13">
                  <c:v>Micro10_L1</c:v>
                </c:pt>
                <c:pt idx="14">
                  <c:v>Micro10_L2</c:v>
                </c:pt>
                <c:pt idx="15">
                  <c:v>Micro10_L3</c:v>
                </c:pt>
                <c:pt idx="16">
                  <c:v>Micro10_D1</c:v>
                </c:pt>
                <c:pt idx="17">
                  <c:v>Micro10_D2</c:v>
                </c:pt>
                <c:pt idx="18">
                  <c:v>Micro10_D3</c:v>
                </c:pt>
                <c:pt idx="19">
                  <c:v>WWTC1</c:v>
                </c:pt>
                <c:pt idx="20">
                  <c:v>WWTC2</c:v>
                </c:pt>
                <c:pt idx="21">
                  <c:v>Micro10TC1</c:v>
                </c:pt>
                <c:pt idx="22">
                  <c:v>Micro10TC2</c:v>
                </c:pt>
                <c:pt idx="23">
                  <c:v>WWL1</c:v>
                </c:pt>
                <c:pt idx="24">
                  <c:v>WWL2</c:v>
                </c:pt>
                <c:pt idx="25">
                  <c:v>WWL3</c:v>
                </c:pt>
                <c:pt idx="26">
                  <c:v>WWD1</c:v>
                </c:pt>
                <c:pt idx="27">
                  <c:v>WWD2</c:v>
                </c:pt>
                <c:pt idx="28">
                  <c:v>WWD3</c:v>
                </c:pt>
                <c:pt idx="29">
                  <c:v>MicroL1</c:v>
                </c:pt>
                <c:pt idx="30">
                  <c:v>MicroL2</c:v>
                </c:pt>
                <c:pt idx="31">
                  <c:v>MicroL3</c:v>
                </c:pt>
                <c:pt idx="32">
                  <c:v>MicroD1</c:v>
                </c:pt>
                <c:pt idx="33">
                  <c:v>MicroD2</c:v>
                </c:pt>
                <c:pt idx="34">
                  <c:v>MicroD3</c:v>
                </c:pt>
              </c:strCache>
            </c:strRef>
          </c:cat>
          <c:val>
            <c:numRef>
              <c:f>'Grazer 1'!$U$2:$U$36</c:f>
              <c:numCache>
                <c:formatCode>General</c:formatCode>
                <c:ptCount val="35"/>
                <c:pt idx="0">
                  <c:v>2255</c:v>
                </c:pt>
                <c:pt idx="1">
                  <c:v>437.5</c:v>
                </c:pt>
                <c:pt idx="2">
                  <c:v>355</c:v>
                </c:pt>
                <c:pt idx="3">
                  <c:v>2170</c:v>
                </c:pt>
                <c:pt idx="4">
                  <c:v>2370</c:v>
                </c:pt>
                <c:pt idx="5">
                  <c:v>17970</c:v>
                </c:pt>
                <c:pt idx="6">
                  <c:v>20725</c:v>
                </c:pt>
                <c:pt idx="7">
                  <c:v>24972.5</c:v>
                </c:pt>
                <c:pt idx="8">
                  <c:v>20307.5</c:v>
                </c:pt>
                <c:pt idx="9">
                  <c:v>19412.5</c:v>
                </c:pt>
                <c:pt idx="10">
                  <c:v>18920</c:v>
                </c:pt>
                <c:pt idx="11">
                  <c:v>16870</c:v>
                </c:pt>
                <c:pt idx="12">
                  <c:v>18190</c:v>
                </c:pt>
                <c:pt idx="13">
                  <c:v>2715</c:v>
                </c:pt>
                <c:pt idx="14">
                  <c:v>2257.5</c:v>
                </c:pt>
                <c:pt idx="15">
                  <c:v>2395</c:v>
                </c:pt>
                <c:pt idx="16">
                  <c:v>2182.5</c:v>
                </c:pt>
                <c:pt idx="17">
                  <c:v>2945</c:v>
                </c:pt>
                <c:pt idx="18">
                  <c:v>2040</c:v>
                </c:pt>
                <c:pt idx="19">
                  <c:v>21017.5</c:v>
                </c:pt>
                <c:pt idx="20">
                  <c:v>21457.5</c:v>
                </c:pt>
                <c:pt idx="21">
                  <c:v>2777.5</c:v>
                </c:pt>
                <c:pt idx="22">
                  <c:v>2152.5</c:v>
                </c:pt>
                <c:pt idx="23">
                  <c:v>17822.5</c:v>
                </c:pt>
                <c:pt idx="24">
                  <c:v>20600</c:v>
                </c:pt>
                <c:pt idx="25">
                  <c:v>20800</c:v>
                </c:pt>
                <c:pt idx="26">
                  <c:v>17400</c:v>
                </c:pt>
                <c:pt idx="27">
                  <c:v>17865</c:v>
                </c:pt>
                <c:pt idx="28">
                  <c:v>17080</c:v>
                </c:pt>
                <c:pt idx="29">
                  <c:v>20925</c:v>
                </c:pt>
                <c:pt idx="30">
                  <c:v>21682.5</c:v>
                </c:pt>
                <c:pt idx="31">
                  <c:v>21320</c:v>
                </c:pt>
                <c:pt idx="32">
                  <c:v>16497.5</c:v>
                </c:pt>
                <c:pt idx="33">
                  <c:v>18262.5</c:v>
                </c:pt>
                <c:pt idx="34">
                  <c:v>18090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4B7-48CE-9E44-4A57B91982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024984"/>
        <c:axId val="174423512"/>
      </c:barChart>
      <c:catAx>
        <c:axId val="175024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423512"/>
        <c:crosses val="autoZero"/>
        <c:auto val="1"/>
        <c:lblAlgn val="ctr"/>
        <c:lblOffset val="100"/>
        <c:noMultiLvlLbl val="0"/>
      </c:catAx>
      <c:valAx>
        <c:axId val="174423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024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chemeClr val="tx1"/>
                </a:solidFill>
              </a:rPr>
              <a:t>Incubation2:</a:t>
            </a:r>
            <a:r>
              <a:rPr lang="en-US" sz="2400" b="1" baseline="0" dirty="0">
                <a:solidFill>
                  <a:schemeClr val="tx1"/>
                </a:solidFill>
              </a:rPr>
              <a:t> St A6 SHELF- 14m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315623727375264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610218097230126E-2"/>
          <c:y val="0.18912698139806761"/>
          <c:w val="0.94730665165635775"/>
          <c:h val="0.64214237412463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'Grazer 2'!$T$1</c:f>
              <c:strCache>
                <c:ptCount val="1"/>
                <c:pt idx="0">
                  <c:v>Euk_conc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'Grazer 2'!$C$2:$C$35</c:f>
              <c:strCache>
                <c:ptCount val="34"/>
                <c:pt idx="0">
                  <c:v>dilutionwaterA</c:v>
                </c:pt>
                <c:pt idx="1">
                  <c:v>dilutionwaterB</c:v>
                </c:pt>
                <c:pt idx="2">
                  <c:v>Micro10Initial_A</c:v>
                </c:pt>
                <c:pt idx="3">
                  <c:v>Micro10Initial_B</c:v>
                </c:pt>
                <c:pt idx="4">
                  <c:v>WW_Initial_A</c:v>
                </c:pt>
                <c:pt idx="5">
                  <c:v>WW_Initial_B</c:v>
                </c:pt>
                <c:pt idx="6">
                  <c:v>DWWL1</c:v>
                </c:pt>
                <c:pt idx="7">
                  <c:v>DWWL2</c:v>
                </c:pt>
                <c:pt idx="8">
                  <c:v>DWWL3</c:v>
                </c:pt>
                <c:pt idx="9">
                  <c:v>DWWD1</c:v>
                </c:pt>
                <c:pt idx="10">
                  <c:v>DWWD2</c:v>
                </c:pt>
                <c:pt idx="11">
                  <c:v>DWWD3</c:v>
                </c:pt>
                <c:pt idx="12">
                  <c:v>Micro10_L1</c:v>
                </c:pt>
                <c:pt idx="13">
                  <c:v>Micro10_L2</c:v>
                </c:pt>
                <c:pt idx="14">
                  <c:v>Micro10_L3</c:v>
                </c:pt>
                <c:pt idx="15">
                  <c:v>Micro10_D1</c:v>
                </c:pt>
                <c:pt idx="16">
                  <c:v>Micro10_D2</c:v>
                </c:pt>
                <c:pt idx="17">
                  <c:v>Micro10_D3</c:v>
                </c:pt>
                <c:pt idx="18">
                  <c:v>WWTC1</c:v>
                </c:pt>
                <c:pt idx="19">
                  <c:v>WWTC2</c:v>
                </c:pt>
                <c:pt idx="20">
                  <c:v>Micro10TC1</c:v>
                </c:pt>
                <c:pt idx="21">
                  <c:v>Micro10TC2</c:v>
                </c:pt>
                <c:pt idx="22">
                  <c:v>WWL1</c:v>
                </c:pt>
                <c:pt idx="23">
                  <c:v>WWL2</c:v>
                </c:pt>
                <c:pt idx="24">
                  <c:v>WWL3</c:v>
                </c:pt>
                <c:pt idx="25">
                  <c:v>WWD1</c:v>
                </c:pt>
                <c:pt idx="26">
                  <c:v>WWD2</c:v>
                </c:pt>
                <c:pt idx="27">
                  <c:v>WWD3</c:v>
                </c:pt>
                <c:pt idx="28">
                  <c:v>MicroL1</c:v>
                </c:pt>
                <c:pt idx="29">
                  <c:v>MicroL2</c:v>
                </c:pt>
                <c:pt idx="30">
                  <c:v>MicroL3</c:v>
                </c:pt>
                <c:pt idx="31">
                  <c:v>MicroD1</c:v>
                </c:pt>
                <c:pt idx="32">
                  <c:v>MicroD2</c:v>
                </c:pt>
                <c:pt idx="33">
                  <c:v>MicroD3</c:v>
                </c:pt>
              </c:strCache>
            </c:strRef>
          </c:cat>
          <c:val>
            <c:numRef>
              <c:f>'Grazer 2'!$T$2:$T$35</c:f>
              <c:numCache>
                <c:formatCode>General</c:formatCode>
                <c:ptCount val="34"/>
                <c:pt idx="0">
                  <c:v>1085</c:v>
                </c:pt>
                <c:pt idx="1">
                  <c:v>1017.5</c:v>
                </c:pt>
                <c:pt idx="2">
                  <c:v>5112.5</c:v>
                </c:pt>
                <c:pt idx="3">
                  <c:v>5450</c:v>
                </c:pt>
                <c:pt idx="4">
                  <c:v>17875</c:v>
                </c:pt>
                <c:pt idx="5">
                  <c:v>18552.5</c:v>
                </c:pt>
                <c:pt idx="6">
                  <c:v>27812.5</c:v>
                </c:pt>
                <c:pt idx="7">
                  <c:v>29587.5</c:v>
                </c:pt>
                <c:pt idx="8">
                  <c:v>27417.5</c:v>
                </c:pt>
                <c:pt idx="9">
                  <c:v>19047.5</c:v>
                </c:pt>
                <c:pt idx="10">
                  <c:v>19267.5</c:v>
                </c:pt>
                <c:pt idx="11">
                  <c:v>18882.5</c:v>
                </c:pt>
                <c:pt idx="12">
                  <c:v>5527.5</c:v>
                </c:pt>
                <c:pt idx="13">
                  <c:v>6450</c:v>
                </c:pt>
                <c:pt idx="14">
                  <c:v>7235</c:v>
                </c:pt>
                <c:pt idx="15">
                  <c:v>4357.5</c:v>
                </c:pt>
                <c:pt idx="16">
                  <c:v>4732.5</c:v>
                </c:pt>
                <c:pt idx="17">
                  <c:v>4317.5</c:v>
                </c:pt>
                <c:pt idx="18">
                  <c:v>24012.5</c:v>
                </c:pt>
                <c:pt idx="19">
                  <c:v>24255</c:v>
                </c:pt>
                <c:pt idx="20">
                  <c:v>6322.5</c:v>
                </c:pt>
                <c:pt idx="21">
                  <c:v>5705</c:v>
                </c:pt>
                <c:pt idx="22">
                  <c:v>28865</c:v>
                </c:pt>
                <c:pt idx="23">
                  <c:v>28335</c:v>
                </c:pt>
                <c:pt idx="24">
                  <c:v>27085</c:v>
                </c:pt>
                <c:pt idx="25">
                  <c:v>18832.5</c:v>
                </c:pt>
                <c:pt idx="26">
                  <c:v>18412.5</c:v>
                </c:pt>
                <c:pt idx="27">
                  <c:v>19580</c:v>
                </c:pt>
                <c:pt idx="28">
                  <c:v>25342.5</c:v>
                </c:pt>
                <c:pt idx="29">
                  <c:v>30355</c:v>
                </c:pt>
                <c:pt idx="30">
                  <c:v>31652.5</c:v>
                </c:pt>
                <c:pt idx="31">
                  <c:v>20230</c:v>
                </c:pt>
                <c:pt idx="32">
                  <c:v>20507.5</c:v>
                </c:pt>
                <c:pt idx="33">
                  <c:v>19832.5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64-45A7-B8AC-8AB1DD8F2884}"/>
            </c:ext>
          </c:extLst>
        </c:ser>
        <c:ser>
          <c:idx val="1"/>
          <c:order val="1"/>
          <c:tx>
            <c:strRef>
              <c:f>'Grazer 2'!$U$1</c:f>
              <c:strCache>
                <c:ptCount val="1"/>
                <c:pt idx="0">
                  <c:v>Syn_conc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'Grazer 2'!$C$2:$C$35</c:f>
              <c:strCache>
                <c:ptCount val="34"/>
                <c:pt idx="0">
                  <c:v>dilutionwaterA</c:v>
                </c:pt>
                <c:pt idx="1">
                  <c:v>dilutionwaterB</c:v>
                </c:pt>
                <c:pt idx="2">
                  <c:v>Micro10Initial_A</c:v>
                </c:pt>
                <c:pt idx="3">
                  <c:v>Micro10Initial_B</c:v>
                </c:pt>
                <c:pt idx="4">
                  <c:v>WW_Initial_A</c:v>
                </c:pt>
                <c:pt idx="5">
                  <c:v>WW_Initial_B</c:v>
                </c:pt>
                <c:pt idx="6">
                  <c:v>DWWL1</c:v>
                </c:pt>
                <c:pt idx="7">
                  <c:v>DWWL2</c:v>
                </c:pt>
                <c:pt idx="8">
                  <c:v>DWWL3</c:v>
                </c:pt>
                <c:pt idx="9">
                  <c:v>DWWD1</c:v>
                </c:pt>
                <c:pt idx="10">
                  <c:v>DWWD2</c:v>
                </c:pt>
                <c:pt idx="11">
                  <c:v>DWWD3</c:v>
                </c:pt>
                <c:pt idx="12">
                  <c:v>Micro10_L1</c:v>
                </c:pt>
                <c:pt idx="13">
                  <c:v>Micro10_L2</c:v>
                </c:pt>
                <c:pt idx="14">
                  <c:v>Micro10_L3</c:v>
                </c:pt>
                <c:pt idx="15">
                  <c:v>Micro10_D1</c:v>
                </c:pt>
                <c:pt idx="16">
                  <c:v>Micro10_D2</c:v>
                </c:pt>
                <c:pt idx="17">
                  <c:v>Micro10_D3</c:v>
                </c:pt>
                <c:pt idx="18">
                  <c:v>WWTC1</c:v>
                </c:pt>
                <c:pt idx="19">
                  <c:v>WWTC2</c:v>
                </c:pt>
                <c:pt idx="20">
                  <c:v>Micro10TC1</c:v>
                </c:pt>
                <c:pt idx="21">
                  <c:v>Micro10TC2</c:v>
                </c:pt>
                <c:pt idx="22">
                  <c:v>WWL1</c:v>
                </c:pt>
                <c:pt idx="23">
                  <c:v>WWL2</c:v>
                </c:pt>
                <c:pt idx="24">
                  <c:v>WWL3</c:v>
                </c:pt>
                <c:pt idx="25">
                  <c:v>WWD1</c:v>
                </c:pt>
                <c:pt idx="26">
                  <c:v>WWD2</c:v>
                </c:pt>
                <c:pt idx="27">
                  <c:v>WWD3</c:v>
                </c:pt>
                <c:pt idx="28">
                  <c:v>MicroL1</c:v>
                </c:pt>
                <c:pt idx="29">
                  <c:v>MicroL2</c:v>
                </c:pt>
                <c:pt idx="30">
                  <c:v>MicroL3</c:v>
                </c:pt>
                <c:pt idx="31">
                  <c:v>MicroD1</c:v>
                </c:pt>
                <c:pt idx="32">
                  <c:v>MicroD2</c:v>
                </c:pt>
                <c:pt idx="33">
                  <c:v>MicroD3</c:v>
                </c:pt>
              </c:strCache>
            </c:strRef>
          </c:cat>
          <c:val>
            <c:numRef>
              <c:f>'Grazer 2'!$U$2:$U$35</c:f>
              <c:numCache>
                <c:formatCode>General</c:formatCode>
                <c:ptCount val="34"/>
                <c:pt idx="0">
                  <c:v>415</c:v>
                </c:pt>
                <c:pt idx="1">
                  <c:v>337.5</c:v>
                </c:pt>
                <c:pt idx="2">
                  <c:v>1630</c:v>
                </c:pt>
                <c:pt idx="3">
                  <c:v>1425</c:v>
                </c:pt>
                <c:pt idx="4">
                  <c:v>12315</c:v>
                </c:pt>
                <c:pt idx="5">
                  <c:v>12390</c:v>
                </c:pt>
                <c:pt idx="6">
                  <c:v>14202.5</c:v>
                </c:pt>
                <c:pt idx="7">
                  <c:v>11445</c:v>
                </c:pt>
                <c:pt idx="8">
                  <c:v>14272.5</c:v>
                </c:pt>
                <c:pt idx="9">
                  <c:v>12170</c:v>
                </c:pt>
                <c:pt idx="10">
                  <c:v>12897.5</c:v>
                </c:pt>
                <c:pt idx="11">
                  <c:v>12317.5</c:v>
                </c:pt>
                <c:pt idx="12">
                  <c:v>1640</c:v>
                </c:pt>
                <c:pt idx="13">
                  <c:v>1657.5</c:v>
                </c:pt>
                <c:pt idx="14">
                  <c:v>1460</c:v>
                </c:pt>
                <c:pt idx="15">
                  <c:v>1530</c:v>
                </c:pt>
                <c:pt idx="16">
                  <c:v>1642.5</c:v>
                </c:pt>
                <c:pt idx="17">
                  <c:v>1480</c:v>
                </c:pt>
                <c:pt idx="18">
                  <c:v>14070</c:v>
                </c:pt>
                <c:pt idx="19">
                  <c:v>13935</c:v>
                </c:pt>
                <c:pt idx="20">
                  <c:v>1980</c:v>
                </c:pt>
                <c:pt idx="21">
                  <c:v>2217.5</c:v>
                </c:pt>
                <c:pt idx="22">
                  <c:v>14910</c:v>
                </c:pt>
                <c:pt idx="23">
                  <c:v>14632.5</c:v>
                </c:pt>
                <c:pt idx="24">
                  <c:v>14972.5</c:v>
                </c:pt>
                <c:pt idx="25">
                  <c:v>12240</c:v>
                </c:pt>
                <c:pt idx="26">
                  <c:v>12017.5</c:v>
                </c:pt>
                <c:pt idx="27">
                  <c:v>15847.5</c:v>
                </c:pt>
                <c:pt idx="28">
                  <c:v>12130</c:v>
                </c:pt>
                <c:pt idx="29">
                  <c:v>13547.5</c:v>
                </c:pt>
                <c:pt idx="30">
                  <c:v>12875</c:v>
                </c:pt>
                <c:pt idx="31">
                  <c:v>12187.5</c:v>
                </c:pt>
                <c:pt idx="32">
                  <c:v>12095</c:v>
                </c:pt>
                <c:pt idx="33">
                  <c:v>12230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64-45A7-B8AC-8AB1DD8F2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6409416"/>
        <c:axId val="176409800"/>
      </c:barChart>
      <c:catAx>
        <c:axId val="17640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409800"/>
        <c:crosses val="autoZero"/>
        <c:auto val="1"/>
        <c:lblAlgn val="ctr"/>
        <c:lblOffset val="100"/>
        <c:noMultiLvlLbl val="0"/>
      </c:catAx>
      <c:valAx>
        <c:axId val="17640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409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solidFill>
                  <a:sysClr val="windowText" lastClr="000000"/>
                </a:solidFill>
                <a:effectLst/>
              </a:rPr>
              <a:t>Incubation3: St A10 FRONT- 56m</a:t>
            </a:r>
            <a:endParaRPr lang="en-US">
              <a:solidFill>
                <a:sysClr val="windowText" lastClr="000000"/>
              </a:solidFill>
              <a:effectLst/>
            </a:endParaRPr>
          </a:p>
        </c:rich>
      </c:tx>
      <c:layout>
        <c:manualLayout>
          <c:xMode val="edge"/>
          <c:yMode val="edge"/>
          <c:x val="0.37090365574997175"/>
          <c:y val="4.711425206124852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640321984934546E-2"/>
          <c:y val="0.13126642738562275"/>
          <c:w val="0.93310991182281977"/>
          <c:h val="0.61885270891356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'Grazer 3'!$T$1</c:f>
              <c:strCache>
                <c:ptCount val="1"/>
                <c:pt idx="0">
                  <c:v>Euk_conc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'Grazer 3'!$C$2:$C$36</c:f>
              <c:strCache>
                <c:ptCount val="35"/>
                <c:pt idx="0">
                  <c:v>MilliQ</c:v>
                </c:pt>
                <c:pt idx="1">
                  <c:v>dilutionwaterA</c:v>
                </c:pt>
                <c:pt idx="2">
                  <c:v>dilutionwaterB</c:v>
                </c:pt>
                <c:pt idx="3">
                  <c:v>Micro10Initial_A</c:v>
                </c:pt>
                <c:pt idx="4">
                  <c:v>Micro10Initial_B</c:v>
                </c:pt>
                <c:pt idx="5">
                  <c:v>WW_Initial_A</c:v>
                </c:pt>
                <c:pt idx="6">
                  <c:v>WW_Initial_B</c:v>
                </c:pt>
                <c:pt idx="7">
                  <c:v>DWWL1</c:v>
                </c:pt>
                <c:pt idx="8">
                  <c:v>DWWL2</c:v>
                </c:pt>
                <c:pt idx="9">
                  <c:v>DWWL3</c:v>
                </c:pt>
                <c:pt idx="10">
                  <c:v>DWWD1</c:v>
                </c:pt>
                <c:pt idx="11">
                  <c:v>DWWD2</c:v>
                </c:pt>
                <c:pt idx="12">
                  <c:v>DWWD3</c:v>
                </c:pt>
                <c:pt idx="13">
                  <c:v>Micro10_L1</c:v>
                </c:pt>
                <c:pt idx="14">
                  <c:v>Micro10_L2</c:v>
                </c:pt>
                <c:pt idx="15">
                  <c:v>Micro10_L3</c:v>
                </c:pt>
                <c:pt idx="16">
                  <c:v>Micro10_D1</c:v>
                </c:pt>
                <c:pt idx="17">
                  <c:v>Micro10_D2</c:v>
                </c:pt>
                <c:pt idx="18">
                  <c:v>Micro10_D3</c:v>
                </c:pt>
                <c:pt idx="19">
                  <c:v>WWTC1</c:v>
                </c:pt>
                <c:pt idx="20">
                  <c:v>WWTC2</c:v>
                </c:pt>
                <c:pt idx="21">
                  <c:v>Micro10TC1</c:v>
                </c:pt>
                <c:pt idx="22">
                  <c:v>Micro10TC2</c:v>
                </c:pt>
                <c:pt idx="23">
                  <c:v>WWL1</c:v>
                </c:pt>
                <c:pt idx="24">
                  <c:v>WWL2</c:v>
                </c:pt>
                <c:pt idx="25">
                  <c:v>WWL3</c:v>
                </c:pt>
                <c:pt idx="26">
                  <c:v>WWD1</c:v>
                </c:pt>
                <c:pt idx="27">
                  <c:v>WWD2</c:v>
                </c:pt>
                <c:pt idx="28">
                  <c:v>WWD3</c:v>
                </c:pt>
                <c:pt idx="29">
                  <c:v>MicroL1</c:v>
                </c:pt>
                <c:pt idx="30">
                  <c:v>MicroL2</c:v>
                </c:pt>
                <c:pt idx="31">
                  <c:v>MicroL3</c:v>
                </c:pt>
                <c:pt idx="32">
                  <c:v>MicroD1</c:v>
                </c:pt>
                <c:pt idx="33">
                  <c:v>MicroD2</c:v>
                </c:pt>
                <c:pt idx="34">
                  <c:v>MicroD3</c:v>
                </c:pt>
              </c:strCache>
            </c:strRef>
          </c:cat>
          <c:val>
            <c:numRef>
              <c:f>'Grazer 3'!$T$2:$T$36</c:f>
              <c:numCache>
                <c:formatCode>General</c:formatCode>
                <c:ptCount val="35"/>
                <c:pt idx="0">
                  <c:v>127.5</c:v>
                </c:pt>
                <c:pt idx="1">
                  <c:v>917.5</c:v>
                </c:pt>
                <c:pt idx="2">
                  <c:v>855</c:v>
                </c:pt>
                <c:pt idx="3">
                  <c:v>3127.5</c:v>
                </c:pt>
                <c:pt idx="4">
                  <c:v>3277.5</c:v>
                </c:pt>
                <c:pt idx="5">
                  <c:v>10720</c:v>
                </c:pt>
                <c:pt idx="6">
                  <c:v>10642.5</c:v>
                </c:pt>
                <c:pt idx="7">
                  <c:v>13702.5</c:v>
                </c:pt>
                <c:pt idx="8">
                  <c:v>11205</c:v>
                </c:pt>
                <c:pt idx="9">
                  <c:v>12155</c:v>
                </c:pt>
                <c:pt idx="10">
                  <c:v>10100</c:v>
                </c:pt>
                <c:pt idx="11">
                  <c:v>10840</c:v>
                </c:pt>
                <c:pt idx="12">
                  <c:v>10035</c:v>
                </c:pt>
                <c:pt idx="13">
                  <c:v>3040</c:v>
                </c:pt>
                <c:pt idx="14">
                  <c:v>3442.5</c:v>
                </c:pt>
                <c:pt idx="15">
                  <c:v>2782.5</c:v>
                </c:pt>
                <c:pt idx="16">
                  <c:v>2980</c:v>
                </c:pt>
                <c:pt idx="17">
                  <c:v>3075</c:v>
                </c:pt>
                <c:pt idx="18">
                  <c:v>3162.5</c:v>
                </c:pt>
                <c:pt idx="19">
                  <c:v>6600</c:v>
                </c:pt>
                <c:pt idx="20">
                  <c:v>7825</c:v>
                </c:pt>
                <c:pt idx="21">
                  <c:v>3230</c:v>
                </c:pt>
                <c:pt idx="22">
                  <c:v>3190</c:v>
                </c:pt>
                <c:pt idx="23">
                  <c:v>8495</c:v>
                </c:pt>
                <c:pt idx="24">
                  <c:v>10717.5</c:v>
                </c:pt>
                <c:pt idx="25">
                  <c:v>7092.5</c:v>
                </c:pt>
                <c:pt idx="26">
                  <c:v>10320</c:v>
                </c:pt>
                <c:pt idx="27">
                  <c:v>10012.5</c:v>
                </c:pt>
                <c:pt idx="28">
                  <c:v>10267.5</c:v>
                </c:pt>
                <c:pt idx="29">
                  <c:v>13430</c:v>
                </c:pt>
                <c:pt idx="30">
                  <c:v>14255</c:v>
                </c:pt>
                <c:pt idx="31">
                  <c:v>12827.5</c:v>
                </c:pt>
                <c:pt idx="32">
                  <c:v>10165</c:v>
                </c:pt>
                <c:pt idx="33">
                  <c:v>10857.5</c:v>
                </c:pt>
                <c:pt idx="34">
                  <c:v>10437.5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97-485C-9086-8C9B013A6C79}"/>
            </c:ext>
          </c:extLst>
        </c:ser>
        <c:ser>
          <c:idx val="1"/>
          <c:order val="1"/>
          <c:tx>
            <c:strRef>
              <c:f>'Grazer 3'!$U$1</c:f>
              <c:strCache>
                <c:ptCount val="1"/>
                <c:pt idx="0">
                  <c:v>Syn_conc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'Grazer 3'!$C$2:$C$36</c:f>
              <c:strCache>
                <c:ptCount val="35"/>
                <c:pt idx="0">
                  <c:v>MilliQ</c:v>
                </c:pt>
                <c:pt idx="1">
                  <c:v>dilutionwaterA</c:v>
                </c:pt>
                <c:pt idx="2">
                  <c:v>dilutionwaterB</c:v>
                </c:pt>
                <c:pt idx="3">
                  <c:v>Micro10Initial_A</c:v>
                </c:pt>
                <c:pt idx="4">
                  <c:v>Micro10Initial_B</c:v>
                </c:pt>
                <c:pt idx="5">
                  <c:v>WW_Initial_A</c:v>
                </c:pt>
                <c:pt idx="6">
                  <c:v>WW_Initial_B</c:v>
                </c:pt>
                <c:pt idx="7">
                  <c:v>DWWL1</c:v>
                </c:pt>
                <c:pt idx="8">
                  <c:v>DWWL2</c:v>
                </c:pt>
                <c:pt idx="9">
                  <c:v>DWWL3</c:v>
                </c:pt>
                <c:pt idx="10">
                  <c:v>DWWD1</c:v>
                </c:pt>
                <c:pt idx="11">
                  <c:v>DWWD2</c:v>
                </c:pt>
                <c:pt idx="12">
                  <c:v>DWWD3</c:v>
                </c:pt>
                <c:pt idx="13">
                  <c:v>Micro10_L1</c:v>
                </c:pt>
                <c:pt idx="14">
                  <c:v>Micro10_L2</c:v>
                </c:pt>
                <c:pt idx="15">
                  <c:v>Micro10_L3</c:v>
                </c:pt>
                <c:pt idx="16">
                  <c:v>Micro10_D1</c:v>
                </c:pt>
                <c:pt idx="17">
                  <c:v>Micro10_D2</c:v>
                </c:pt>
                <c:pt idx="18">
                  <c:v>Micro10_D3</c:v>
                </c:pt>
                <c:pt idx="19">
                  <c:v>WWTC1</c:v>
                </c:pt>
                <c:pt idx="20">
                  <c:v>WWTC2</c:v>
                </c:pt>
                <c:pt idx="21">
                  <c:v>Micro10TC1</c:v>
                </c:pt>
                <c:pt idx="22">
                  <c:v>Micro10TC2</c:v>
                </c:pt>
                <c:pt idx="23">
                  <c:v>WWL1</c:v>
                </c:pt>
                <c:pt idx="24">
                  <c:v>WWL2</c:v>
                </c:pt>
                <c:pt idx="25">
                  <c:v>WWL3</c:v>
                </c:pt>
                <c:pt idx="26">
                  <c:v>WWD1</c:v>
                </c:pt>
                <c:pt idx="27">
                  <c:v>WWD2</c:v>
                </c:pt>
                <c:pt idx="28">
                  <c:v>WWD3</c:v>
                </c:pt>
                <c:pt idx="29">
                  <c:v>MicroL1</c:v>
                </c:pt>
                <c:pt idx="30">
                  <c:v>MicroL2</c:v>
                </c:pt>
                <c:pt idx="31">
                  <c:v>MicroL3</c:v>
                </c:pt>
                <c:pt idx="32">
                  <c:v>MicroD1</c:v>
                </c:pt>
                <c:pt idx="33">
                  <c:v>MicroD2</c:v>
                </c:pt>
                <c:pt idx="34">
                  <c:v>MicroD3</c:v>
                </c:pt>
              </c:strCache>
            </c:strRef>
          </c:cat>
          <c:val>
            <c:numRef>
              <c:f>'Grazer 3'!$U$2:$U$36</c:f>
              <c:numCache>
                <c:formatCode>General</c:formatCode>
                <c:ptCount val="35"/>
                <c:pt idx="0">
                  <c:v>5</c:v>
                </c:pt>
                <c:pt idx="1">
                  <c:v>120</c:v>
                </c:pt>
                <c:pt idx="2">
                  <c:v>142.5</c:v>
                </c:pt>
                <c:pt idx="3">
                  <c:v>1817.5</c:v>
                </c:pt>
                <c:pt idx="4">
                  <c:v>1692.5</c:v>
                </c:pt>
                <c:pt idx="5">
                  <c:v>14280</c:v>
                </c:pt>
                <c:pt idx="6">
                  <c:v>14802.5</c:v>
                </c:pt>
                <c:pt idx="7">
                  <c:v>24252.5</c:v>
                </c:pt>
                <c:pt idx="8">
                  <c:v>17810</c:v>
                </c:pt>
                <c:pt idx="9">
                  <c:v>17320</c:v>
                </c:pt>
                <c:pt idx="10">
                  <c:v>13992.5</c:v>
                </c:pt>
                <c:pt idx="11">
                  <c:v>13947.5</c:v>
                </c:pt>
                <c:pt idx="12">
                  <c:v>14067.5</c:v>
                </c:pt>
                <c:pt idx="13">
                  <c:v>2542.5</c:v>
                </c:pt>
                <c:pt idx="14">
                  <c:v>2940</c:v>
                </c:pt>
                <c:pt idx="15">
                  <c:v>2280</c:v>
                </c:pt>
                <c:pt idx="16">
                  <c:v>1740</c:v>
                </c:pt>
                <c:pt idx="17">
                  <c:v>2012.5</c:v>
                </c:pt>
                <c:pt idx="18">
                  <c:v>1697.5</c:v>
                </c:pt>
                <c:pt idx="19">
                  <c:v>19185</c:v>
                </c:pt>
                <c:pt idx="20">
                  <c:v>18657.5</c:v>
                </c:pt>
                <c:pt idx="21">
                  <c:v>1817.5</c:v>
                </c:pt>
                <c:pt idx="22">
                  <c:v>2260</c:v>
                </c:pt>
                <c:pt idx="23">
                  <c:v>16780</c:v>
                </c:pt>
                <c:pt idx="24">
                  <c:v>17317.5</c:v>
                </c:pt>
                <c:pt idx="25">
                  <c:v>15930</c:v>
                </c:pt>
                <c:pt idx="26">
                  <c:v>14162.5</c:v>
                </c:pt>
                <c:pt idx="27">
                  <c:v>14052.5</c:v>
                </c:pt>
                <c:pt idx="28">
                  <c:v>14022.5</c:v>
                </c:pt>
                <c:pt idx="29">
                  <c:v>18080</c:v>
                </c:pt>
                <c:pt idx="30">
                  <c:v>17765</c:v>
                </c:pt>
                <c:pt idx="31">
                  <c:v>17195</c:v>
                </c:pt>
                <c:pt idx="32">
                  <c:v>14360</c:v>
                </c:pt>
                <c:pt idx="33">
                  <c:v>14027.5</c:v>
                </c:pt>
                <c:pt idx="34">
                  <c:v>14447.5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397-485C-9086-8C9B013A6C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6799176"/>
        <c:axId val="176802144"/>
      </c:barChart>
      <c:catAx>
        <c:axId val="176799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02144"/>
        <c:crosses val="autoZero"/>
        <c:auto val="1"/>
        <c:lblAlgn val="ctr"/>
        <c:lblOffset val="100"/>
        <c:noMultiLvlLbl val="0"/>
      </c:catAx>
      <c:valAx>
        <c:axId val="176802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99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0.76022</cdr:x>
      <cdr:y>0.1153</cdr:y>
    </cdr:from>
    <cdr:to>
      <cdr:x>0.83567</cdr:x>
      <cdr:y>0.74306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8913788" y="501976"/>
          <a:ext cx="884725" cy="273301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  <a:alpha val="24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0.91954</cdr:x>
      <cdr:y>0.10596</cdr:y>
    </cdr:from>
    <cdr:to>
      <cdr:x>1</cdr:x>
      <cdr:y>0.73704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0781846" y="461316"/>
          <a:ext cx="943429" cy="27474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  <a:alpha val="24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0.32919</cdr:x>
      <cdr:y>0.10995</cdr:y>
    </cdr:from>
    <cdr:to>
      <cdr:x>0.40617</cdr:x>
      <cdr:y>0.74103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3859892" y="478691"/>
          <a:ext cx="902598" cy="27474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  <a:alpha val="24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0.48765</cdr:x>
      <cdr:y>0.11161</cdr:y>
    </cdr:from>
    <cdr:to>
      <cdr:x>0.56461</cdr:x>
      <cdr:y>0.73937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5717833" y="485921"/>
          <a:ext cx="902373" cy="273301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  <a:alpha val="24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0.24438</cdr:x>
      <cdr:y>0.07135</cdr:y>
    </cdr:from>
    <cdr:to>
      <cdr:x>0.24448</cdr:x>
      <cdr:y>0.74031</cdr:y>
    </cdr:to>
    <cdr:cxnSp macro="">
      <cdr:nvCxnSpPr>
        <cdr:cNvPr id="7" name="Straight Connector 6"/>
        <cdr:cNvCxnSpPr/>
      </cdr:nvCxnSpPr>
      <cdr:spPr>
        <a:xfrm xmlns:a="http://schemas.openxmlformats.org/drawingml/2006/main" flipH="1" flipV="1">
          <a:off x="2865450" y="310637"/>
          <a:ext cx="1121" cy="2912415"/>
        </a:xfrm>
        <a:prstGeom xmlns:a="http://schemas.openxmlformats.org/drawingml/2006/main" prst="line">
          <a:avLst/>
        </a:prstGeom>
        <a:ln xmlns:a="http://schemas.openxmlformats.org/drawingml/2006/main" w="539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0.67483</cdr:x>
      <cdr:y>0.06555</cdr:y>
    </cdr:from>
    <cdr:to>
      <cdr:x>0.67493</cdr:x>
      <cdr:y>0.73884</cdr:y>
    </cdr:to>
    <cdr:cxnSp macro="">
      <cdr:nvCxnSpPr>
        <cdr:cNvPr id="8" name="Straight Connector 7"/>
        <cdr:cNvCxnSpPr/>
      </cdr:nvCxnSpPr>
      <cdr:spPr>
        <a:xfrm xmlns:a="http://schemas.openxmlformats.org/drawingml/2006/main" flipH="1" flipV="1">
          <a:off x="7912573" y="285371"/>
          <a:ext cx="1120" cy="2931249"/>
        </a:xfrm>
        <a:prstGeom xmlns:a="http://schemas.openxmlformats.org/drawingml/2006/main" prst="line">
          <a:avLst/>
        </a:prstGeom>
        <a:ln xmlns:a="http://schemas.openxmlformats.org/drawingml/2006/main" w="539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0.09459</cdr:x>
      <cdr:y>0.0381</cdr:y>
    </cdr:from>
    <cdr:to>
      <cdr:x>0.17258</cdr:x>
      <cdr:y>0.24734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1109112" y="16648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/>
            <a:t>Initials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0.40806</cdr:x>
      <cdr:y>0.10368</cdr:y>
    </cdr:from>
    <cdr:to>
      <cdr:x>0.48605</cdr:x>
      <cdr:y>0.31292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4784652" y="451380"/>
          <a:ext cx="914400" cy="910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/>
            <a:t>Dilution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0.81029</cdr:x>
      <cdr:y>0.03185</cdr:y>
    </cdr:from>
    <cdr:to>
      <cdr:x>0.88827</cdr:x>
      <cdr:y>0.24109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9500820" y="1391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/>
            <a:t>Grazing</a:t>
          </a:r>
          <a:endParaRPr lang="en-US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0.30579</cdr:x>
      <cdr:y>0.18837</cdr:y>
    </cdr:from>
    <cdr:to>
      <cdr:x>0.38626</cdr:x>
      <cdr:y>0.83102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585528" y="986972"/>
          <a:ext cx="943429" cy="336731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  <a:alpha val="24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0.47043</cdr:x>
      <cdr:y>0.1856</cdr:y>
    </cdr:from>
    <cdr:to>
      <cdr:x>0.55089</cdr:x>
      <cdr:y>0.84211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515929" y="972457"/>
          <a:ext cx="943429" cy="343988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  <a:alpha val="24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0.74771</cdr:x>
      <cdr:y>0.18837</cdr:y>
    </cdr:from>
    <cdr:to>
      <cdr:x>0.82817</cdr:x>
      <cdr:y>0.8338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8767128" y="986972"/>
          <a:ext cx="943429" cy="338182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  <a:alpha val="24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0.91954</cdr:x>
      <cdr:y>0.18837</cdr:y>
    </cdr:from>
    <cdr:to>
      <cdr:x>1</cdr:x>
      <cdr:y>0.83934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10781846" y="986972"/>
          <a:ext cx="943429" cy="341085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  <a:alpha val="24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0.66535</cdr:x>
      <cdr:y>0.10803</cdr:y>
    </cdr:from>
    <cdr:to>
      <cdr:x>0.66601</cdr:x>
      <cdr:y>0.83103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7801428" y="566057"/>
          <a:ext cx="7760" cy="3788230"/>
        </a:xfrm>
        <a:prstGeom xmlns:a="http://schemas.openxmlformats.org/drawingml/2006/main" prst="line">
          <a:avLst/>
        </a:prstGeom>
        <a:ln xmlns:a="http://schemas.openxmlformats.org/drawingml/2006/main" w="539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0.08793</cdr:x>
      <cdr:y>0.10803</cdr:y>
    </cdr:from>
    <cdr:to>
      <cdr:x>0.16592</cdr:x>
      <cdr:y>0.28255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031017" y="5660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Initials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0.39558</cdr:x>
      <cdr:y>0.10803</cdr:y>
    </cdr:from>
    <cdr:to>
      <cdr:x>0.47357</cdr:x>
      <cdr:y>0.28255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4638318" y="5660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/>
            <a:t>Dilution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0.82574</cdr:x>
      <cdr:y>0.10803</cdr:y>
    </cdr:from>
    <cdr:to>
      <cdr:x>0.90373</cdr:x>
      <cdr:y>0.28255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9682032" y="5660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/>
            <a:t>Grazing</a:t>
          </a:r>
          <a:endParaRPr lang="en-US" sz="18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0.09209</cdr:x>
      <cdr:y>0.06165</cdr:y>
    </cdr:from>
    <cdr:to>
      <cdr:x>0.87302</cdr:x>
      <cdr:y>0.75053</cdr:y>
    </cdr:to>
    <cdr:grpSp>
      <cdr:nvGrpSpPr>
        <cdr:cNvPr id="6" name="Group 5"/>
        <cdr:cNvGrpSpPr/>
      </cdr:nvGrpSpPr>
      <cdr:grpSpPr>
        <a:xfrm xmlns:a="http://schemas.openxmlformats.org/drawingml/2006/main">
          <a:off x="1122761" y="332364"/>
          <a:ext cx="9521098" cy="3713856"/>
          <a:chOff x="1122761" y="332349"/>
          <a:chExt cx="9521093" cy="3713874"/>
        </a:xfrm>
      </cdr:grpSpPr>
      <cdr:cxnSp macro="">
        <cdr:nvCxnSpPr>
          <cdr:cNvPr id="2" name="Straight Connector 1"/>
          <cdr:cNvCxnSpPr/>
        </cdr:nvCxnSpPr>
        <cdr:spPr>
          <a:xfrm xmlns:a="http://schemas.openxmlformats.org/drawingml/2006/main" flipH="1" flipV="1">
            <a:off x="2964072" y="332349"/>
            <a:ext cx="2" cy="3713874"/>
          </a:xfrm>
          <a:prstGeom xmlns:a="http://schemas.openxmlformats.org/drawingml/2006/main" prst="line">
            <a:avLst/>
          </a:prstGeom>
          <a:ln xmlns:a="http://schemas.openxmlformats.org/drawingml/2006/main" w="53975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3" name="TextBox 1"/>
          <cdr:cNvSpPr txBox="1"/>
        </cdr:nvSpPr>
        <cdr:spPr>
          <a:xfrm xmlns:a="http://schemas.openxmlformats.org/drawingml/2006/main">
            <a:off x="1122761" y="332349"/>
            <a:ext cx="914400" cy="91440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800" b="1" dirty="0" smtClean="0"/>
              <a:t>Initials</a:t>
            </a:r>
            <a:endParaRPr lang="en-US" sz="1800" b="1" dirty="0"/>
          </a:p>
        </cdr:txBody>
      </cdr:sp>
      <cdr:sp macro="" textlink="">
        <cdr:nvSpPr>
          <cdr:cNvPr id="4" name="TextBox 1"/>
          <cdr:cNvSpPr txBox="1"/>
        </cdr:nvSpPr>
        <cdr:spPr>
          <a:xfrm xmlns:a="http://schemas.openxmlformats.org/drawingml/2006/main">
            <a:off x="4963555" y="709684"/>
            <a:ext cx="914400" cy="91440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800" b="1" dirty="0" smtClean="0"/>
              <a:t>Dilution</a:t>
            </a:r>
            <a:endParaRPr lang="en-US" sz="1800" b="1" dirty="0"/>
          </a:p>
        </cdr:txBody>
      </cdr:sp>
      <cdr:sp macro="" textlink="">
        <cdr:nvSpPr>
          <cdr:cNvPr id="5" name="TextBox 1"/>
          <cdr:cNvSpPr txBox="1"/>
        </cdr:nvSpPr>
        <cdr:spPr>
          <a:xfrm xmlns:a="http://schemas.openxmlformats.org/drawingml/2006/main">
            <a:off x="9729454" y="332349"/>
            <a:ext cx="914400" cy="91440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800" b="1" dirty="0" smtClean="0"/>
              <a:t>Grazing</a:t>
            </a:r>
            <a:endParaRPr lang="en-US" sz="1800" b="1" dirty="0"/>
          </a:p>
        </cdr:txBody>
      </cdr:sp>
    </cdr:grp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9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7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8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1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7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7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9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4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E8B9-593C-4E59-B274-3E6DF802690D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78085-085E-4FE0-9F55-536A3DD7C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1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467743"/>
              </p:ext>
            </p:extLst>
          </p:nvPr>
        </p:nvGraphicFramePr>
        <p:xfrm>
          <a:off x="246239" y="0"/>
          <a:ext cx="11725275" cy="4353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967" y="4025455"/>
            <a:ext cx="3657600" cy="27314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8" y="4060980"/>
            <a:ext cx="3749040" cy="27970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257" y="4255746"/>
            <a:ext cx="3566160" cy="270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3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545934"/>
              </p:ext>
            </p:extLst>
          </p:nvPr>
        </p:nvGraphicFramePr>
        <p:xfrm>
          <a:off x="0" y="0"/>
          <a:ext cx="11725275" cy="5239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 flipV="1">
            <a:off x="2555598" y="531612"/>
            <a:ext cx="14514" cy="3823063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047" y="4926226"/>
            <a:ext cx="2651760" cy="19868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010" y="5129196"/>
            <a:ext cx="1828800" cy="158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71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751" y="4579758"/>
            <a:ext cx="3017520" cy="2278242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502835"/>
              </p:ext>
            </p:extLst>
          </p:nvPr>
        </p:nvGraphicFramePr>
        <p:xfrm>
          <a:off x="109183" y="0"/>
          <a:ext cx="12191999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 flipV="1">
            <a:off x="8276842" y="334055"/>
            <a:ext cx="2" cy="3713874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987138" y="709684"/>
            <a:ext cx="943429" cy="3364814"/>
          </a:xfrm>
          <a:prstGeom prst="rect">
            <a:avLst/>
          </a:prstGeom>
          <a:solidFill>
            <a:schemeClr val="bg1">
              <a:lumMod val="85000"/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201607" y="709684"/>
            <a:ext cx="943429" cy="3338245"/>
          </a:xfrm>
          <a:prstGeom prst="rect">
            <a:avLst/>
          </a:prstGeom>
          <a:solidFill>
            <a:schemeClr val="bg1">
              <a:lumMod val="85000"/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267511" y="709684"/>
            <a:ext cx="943429" cy="3338245"/>
          </a:xfrm>
          <a:prstGeom prst="rect">
            <a:avLst/>
          </a:prstGeom>
          <a:solidFill>
            <a:schemeClr val="bg1">
              <a:lumMod val="85000"/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53042" y="709684"/>
            <a:ext cx="943429" cy="3364814"/>
          </a:xfrm>
          <a:prstGeom prst="rect">
            <a:avLst/>
          </a:prstGeom>
          <a:solidFill>
            <a:schemeClr val="bg1">
              <a:lumMod val="85000"/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7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University of Massachusetts Dartmouth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</cp:revision>
  <dcterms:created xsi:type="dcterms:W3CDTF">2019-05-24T13:22:27Z</dcterms:created>
  <dcterms:modified xsi:type="dcterms:W3CDTF">2019-05-24T15:43:12Z</dcterms:modified>
</cp:coreProperties>
</file>