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345" r:id="rId2"/>
    <p:sldId id="424" r:id="rId3"/>
    <p:sldId id="433" r:id="rId4"/>
    <p:sldId id="434" r:id="rId5"/>
    <p:sldId id="432" r:id="rId6"/>
    <p:sldId id="431" r:id="rId7"/>
    <p:sldId id="430" r:id="rId8"/>
    <p:sldId id="429" r:id="rId9"/>
    <p:sldId id="428" r:id="rId10"/>
    <p:sldId id="427" r:id="rId11"/>
    <p:sldId id="426" r:id="rId12"/>
    <p:sldId id="425" r:id="rId13"/>
    <p:sldId id="423" r:id="rId14"/>
    <p:sldId id="422" r:id="rId15"/>
    <p:sldId id="436" r:id="rId16"/>
    <p:sldId id="440" r:id="rId17"/>
    <p:sldId id="439" r:id="rId18"/>
    <p:sldId id="438" r:id="rId19"/>
    <p:sldId id="437" r:id="rId20"/>
    <p:sldId id="435" r:id="rId21"/>
    <p:sldId id="441" r:id="rId22"/>
    <p:sldId id="446" r:id="rId23"/>
    <p:sldId id="445" r:id="rId24"/>
    <p:sldId id="444" r:id="rId25"/>
    <p:sldId id="443" r:id="rId26"/>
    <p:sldId id="442" r:id="rId27"/>
    <p:sldId id="398" r:id="rId28"/>
    <p:sldId id="399" r:id="rId29"/>
    <p:sldId id="408" r:id="rId30"/>
    <p:sldId id="407" r:id="rId31"/>
    <p:sldId id="420" r:id="rId32"/>
    <p:sldId id="404" r:id="rId33"/>
    <p:sldId id="405" r:id="rId34"/>
    <p:sldId id="406" r:id="rId35"/>
    <p:sldId id="421" r:id="rId36"/>
    <p:sldId id="419" r:id="rId37"/>
    <p:sldId id="418" r:id="rId38"/>
    <p:sldId id="403" r:id="rId39"/>
    <p:sldId id="402" r:id="rId40"/>
    <p:sldId id="401" r:id="rId41"/>
    <p:sldId id="410" r:id="rId42"/>
    <p:sldId id="409" r:id="rId43"/>
    <p:sldId id="413" r:id="rId44"/>
    <p:sldId id="416" r:id="rId45"/>
    <p:sldId id="415" r:id="rId46"/>
    <p:sldId id="414" r:id="rId47"/>
    <p:sldId id="411" r:id="rId48"/>
    <p:sldId id="412" r:id="rId49"/>
    <p:sldId id="417" r:id="rId50"/>
    <p:sldId id="400" r:id="rId51"/>
    <p:sldId id="388" r:id="rId52"/>
    <p:sldId id="389" r:id="rId53"/>
    <p:sldId id="390" r:id="rId54"/>
    <p:sldId id="391" r:id="rId55"/>
    <p:sldId id="371" r:id="rId56"/>
    <p:sldId id="370" r:id="rId57"/>
    <p:sldId id="380" r:id="rId58"/>
    <p:sldId id="379" r:id="rId59"/>
    <p:sldId id="381" r:id="rId60"/>
    <p:sldId id="374" r:id="rId61"/>
    <p:sldId id="382" r:id="rId62"/>
    <p:sldId id="387" r:id="rId63"/>
    <p:sldId id="386" r:id="rId64"/>
    <p:sldId id="385" r:id="rId65"/>
    <p:sldId id="396" r:id="rId66"/>
    <p:sldId id="397" r:id="rId67"/>
    <p:sldId id="384" r:id="rId68"/>
    <p:sldId id="383" r:id="rId69"/>
    <p:sldId id="377" r:id="rId70"/>
    <p:sldId id="378" r:id="rId71"/>
    <p:sldId id="395" r:id="rId72"/>
    <p:sldId id="394" r:id="rId73"/>
    <p:sldId id="393" r:id="rId74"/>
    <p:sldId id="392" r:id="rId75"/>
    <p:sldId id="346" r:id="rId76"/>
    <p:sldId id="347" r:id="rId77"/>
    <p:sldId id="352" r:id="rId78"/>
    <p:sldId id="360" r:id="rId79"/>
    <p:sldId id="359" r:id="rId80"/>
    <p:sldId id="358" r:id="rId81"/>
    <p:sldId id="357" r:id="rId82"/>
    <p:sldId id="356" r:id="rId83"/>
    <p:sldId id="353" r:id="rId84"/>
    <p:sldId id="354" r:id="rId85"/>
    <p:sldId id="355" r:id="rId86"/>
    <p:sldId id="361" r:id="rId87"/>
    <p:sldId id="362" r:id="rId88"/>
    <p:sldId id="363" r:id="rId89"/>
    <p:sldId id="349" r:id="rId90"/>
    <p:sldId id="348" r:id="rId91"/>
    <p:sldId id="344" r:id="rId92"/>
    <p:sldId id="350" r:id="rId93"/>
    <p:sldId id="351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8" autoAdjust="0"/>
    <p:restoredTop sz="93144" autoAdjust="0"/>
  </p:normalViewPr>
  <p:slideViewPr>
    <p:cSldViewPr>
      <p:cViewPr varScale="1">
        <p:scale>
          <a:sx n="81" d="100"/>
          <a:sy n="81" d="100"/>
        </p:scale>
        <p:origin x="1380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D418-20F6-4C7F-BCF1-22E1041011D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FF10C-73F8-4760-BDFB-128819FDA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8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54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55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56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86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20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56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64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58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67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74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19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96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01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41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72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02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588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37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592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995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473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23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464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801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176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360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91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590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117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860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721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5FF10C-73F8-4760-BDFB-128819FDAB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9138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5FF10C-73F8-4760-BDFB-128819FDAB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533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962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5FF10C-73F8-4760-BDFB-128819FDAB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6061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574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843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838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755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292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46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416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938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3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702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713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29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550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777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1834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741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3441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6989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6752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05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1107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888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131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8751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710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40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00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89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5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F9DC-3083-461B-A954-D608C526CC7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B2CC-2E1E-4412-A2CB-331DBA2DD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1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F9DC-3083-461B-A954-D608C526CC7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B2CC-2E1E-4412-A2CB-331DBA2DD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0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F9DC-3083-461B-A954-D608C526CC7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B2CC-2E1E-4412-A2CB-331DBA2DD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8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F9DC-3083-461B-A954-D608C526CC7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B2CC-2E1E-4412-A2CB-331DBA2DD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2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F9DC-3083-461B-A954-D608C526CC7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B2CC-2E1E-4412-A2CB-331DBA2DD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7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F9DC-3083-461B-A954-D608C526CC7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B2CC-2E1E-4412-A2CB-331DBA2DD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2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F9DC-3083-461B-A954-D608C526CC7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B2CC-2E1E-4412-A2CB-331DBA2DD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7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F9DC-3083-461B-A954-D608C526CC7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B2CC-2E1E-4412-A2CB-331DBA2DD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0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F9DC-3083-461B-A954-D608C526CC7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B2CC-2E1E-4412-A2CB-331DBA2DD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1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F9DC-3083-461B-A954-D608C526CC7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B2CC-2E1E-4412-A2CB-331DBA2DD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7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F9DC-3083-461B-A954-D608C526CC7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B2CC-2E1E-4412-A2CB-331DBA2DD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8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6F9DC-3083-461B-A954-D608C526CC7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B2CC-2E1E-4412-A2CB-331DBA2DD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1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05559F-34E4-4618-A1FA-64270DA98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1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36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704BE8-F8F6-48DF-8DCC-08DC0CD25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480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1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530826-38BD-4000-862F-76FF06C2D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480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76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64C557-6185-4F07-8CEE-B48C69BBC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480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53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065019-B87A-4CF7-B641-9D11E5722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480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21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86EE29-6CA4-463D-AF39-EE7BD4592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480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53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1E867F-54C1-4DF1-8F55-E90A48412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480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5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7D4E17-9F08-4E6D-99B7-1DE96B59C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480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80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14DB45-650D-451C-B6BE-A54D5FF03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480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69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3937EF-69DB-486B-BF3E-5E51E4451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480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93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048E0C-D8F5-4CC1-B2ED-1C9501C23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480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7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7E5B60-D91A-4F9F-9AB6-AC187FBE8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484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09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75D0E9-2F21-4B19-8F92-387A56F6E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480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43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67E512-3234-4AB0-AE78-CB4910E54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6928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56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E80BAA-1FEB-4518-929C-40BF53929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6928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62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776692-5F67-4442-905A-A243E7ED1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6928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03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49564C-46CC-4920-AEC1-4D189928C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6928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43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4D9C05-1E0C-49B7-8A80-0CE9FFBFF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6928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97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B753EB-0023-485B-8DED-C4E67C81D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6928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60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0C8EF-5607-49EA-A051-ABD1B2BF46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dy169_corrected.mat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39B755-6B2E-4EFE-8F53-82C6890A1F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IFCB_2023 data file December 19, 2023</a:t>
            </a:r>
          </a:p>
        </p:txBody>
      </p:sp>
    </p:spTree>
    <p:extLst>
      <p:ext uri="{BB962C8B-B14F-4D97-AF65-F5344CB8AC3E}">
        <p14:creationId xmlns:p14="http://schemas.microsoft.com/office/powerpoint/2010/main" val="1758067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20891C-E013-497B-8C76-4E9820B5F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1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17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A7C297-3E53-4737-BBB5-D7842A94F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1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5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DFB691-2E34-4A55-8CE9-48FA43B17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668"/>
            <a:ext cx="89040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74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0F1D12-534D-42D1-8B11-E5EE3F0D6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1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46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1E3CB-D7A1-428E-BFCF-D330BA460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673648" cy="3383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15BB80-EE74-4727-B185-447CBD598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429000"/>
            <a:ext cx="4673648" cy="3383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3013A2-B5ED-48FC-BED2-D67C181E2B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73647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0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1E3CB-D7A1-428E-BFCF-D330BA460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4673648" cy="3383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15BB80-EE74-4727-B185-447CBD598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02" y="1295400"/>
            <a:ext cx="4673648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12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BF00BF-84AB-45BB-A1E5-AB8B1826F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484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2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4D9C47-6B63-4032-B7C9-2FF894F63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484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86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7F9898-32EB-4D87-9F4A-FB5616100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53" y="23949"/>
            <a:ext cx="4673647" cy="3383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02459B-8A64-439D-BB19-7E9B479E1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39160"/>
            <a:ext cx="4673647" cy="33832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944494-F9BB-47F5-995E-70C7F830E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" y="-7982"/>
            <a:ext cx="4673647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40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7F9898-32EB-4D87-9F4A-FB5616100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448"/>
            <a:ext cx="4673647" cy="3383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02459B-8A64-439D-BB19-7E9B479E1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48" y="1298448"/>
            <a:ext cx="4673647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41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7971D-974D-41F0-B822-FBCB07F9A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221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76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A6E0AD-46C5-4BD3-AE3A-2C4D93425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222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24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7124DF-8C74-4603-8043-71D28635D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222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2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0C8EF-5607-49EA-A051-ABD1B2BF46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DY169 IFCB and DY16904 Underway TSG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39B755-6B2E-4EFE-8F53-82C6890A1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810000"/>
            <a:ext cx="6400800" cy="1752600"/>
          </a:xfrm>
        </p:spPr>
        <p:txBody>
          <a:bodyPr>
            <a:noAutofit/>
          </a:bodyPr>
          <a:lstStyle/>
          <a:p>
            <a:pPr algn="l" fontAlgn="base"/>
            <a:r>
              <a:rPr lang="en-US" sz="1800" dirty="0"/>
              <a:t> DATA:</a:t>
            </a:r>
          </a:p>
          <a:p>
            <a:pPr algn="l" fontAlgn="base"/>
            <a:r>
              <a:rPr lang="en-US" sz="1800" dirty="0"/>
              <a:t> (1) azmp_dis16904_underway.mat - UW TSG</a:t>
            </a:r>
          </a:p>
          <a:p>
            <a:pPr algn="l" fontAlgn="base"/>
            <a:r>
              <a:rPr lang="en-US" sz="1800" dirty="0"/>
              <a:t>(2) dy169_corrected_locations_corrected_and_DY16904_correction.mat -  corrected IFCB </a:t>
            </a:r>
          </a:p>
          <a:p>
            <a:pPr algn="l" fontAlgn="base"/>
            <a:r>
              <a:rPr lang="en-US" sz="1800" dirty="0"/>
              <a:t> (3) azmp_DY16904_IFCB_HR_TSG.mat - merged IFCB/TSG</a:t>
            </a:r>
          </a:p>
        </p:txBody>
      </p:sp>
    </p:spTree>
    <p:extLst>
      <p:ext uri="{BB962C8B-B14F-4D97-AF65-F5344CB8AC3E}">
        <p14:creationId xmlns:p14="http://schemas.microsoft.com/office/powerpoint/2010/main" val="21549584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C4DD77-C359-4B12-BB1A-D9A947208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222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002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DFE0FE-D153-47C6-951B-F16F831E4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222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22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741990-9604-4A93-9098-60620EC62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222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948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9F7A45-3826-4E54-A93B-C5E30E7EC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222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954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52656D-5D9A-412C-A7DD-E9BD6F0A3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6933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726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9E9952-75FB-4254-A563-B42CA7322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6933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163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399676-6773-4082-99E5-2F91D4262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6928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00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E10D02-5E43-4E3B-9618-BCBC1606A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6928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127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A4E44B-481F-41F5-92E9-F9FB40A42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6928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799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249AA6-A551-4C21-AF37-8D343740E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6928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0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8441AB-A060-4B6B-BD8A-40D219722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30" y="0"/>
            <a:ext cx="6897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540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A47B6-93FD-4E48-9FBF-63355A476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ifcb_dy16902_Pseudo_nitzschia.mat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90127-336F-4F5A-87E0-2B19D004AF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IFCB_2023 data file October, 2023</a:t>
            </a:r>
          </a:p>
        </p:txBody>
      </p:sp>
    </p:spTree>
    <p:extLst>
      <p:ext uri="{BB962C8B-B14F-4D97-AF65-F5344CB8AC3E}">
        <p14:creationId xmlns:p14="http://schemas.microsoft.com/office/powerpoint/2010/main" val="33741006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5AE753-8FAE-4681-9D30-AC4188F58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1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360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B05C08-BACB-400A-A36F-B940D80D1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1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952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A6CC22-FA1A-42D5-901E-8576A8280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1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39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FA023A-CBFA-49E3-A542-E07B94E88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4674959" cy="3383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32711A-8E22-455A-9F83-CD16A0C2A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59" y="1295400"/>
            <a:ext cx="4511039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386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0A9AA0-109C-4ABE-91E4-A25C72E8C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480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753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8FB818-F4C5-4D4E-9E48-1CF0095E0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221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857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4C4511-FC8D-4A27-825D-292F250B3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222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872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98C0B4-5497-484D-8F17-CA1057D41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222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938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F37676-8DCB-4E77-8D53-F134EAC58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222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7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2FF1F2-E799-4E92-A0E1-CE858D8BE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30" y="0"/>
            <a:ext cx="6897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994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F42EA4-D74F-4B9F-B485-988BB7F67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222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434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DEC467-D7E0-47FB-A2EF-1661FC72D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222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0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62BA5E-041A-4F25-96F6-273DD524E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222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798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62EE9B-841C-4281-96F6-FCE7A4FA5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222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951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DBBDBE-FA3C-4302-9784-6507B91FA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222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38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6994B6-0F85-49FA-A529-7740DE44A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222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670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1B28AD-0AD2-4508-858C-992A26743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222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371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4E78CD-C666-402B-A719-594AA263F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222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795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6EE1D-A872-4A2F-B05F-D0E6A4CCF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222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059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B2B94D-64E3-4F1A-BD73-2B475C2E9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61" y="-31750"/>
            <a:ext cx="6731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93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6EB76D-5523-480D-B646-D7BA5BFA1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673647" cy="3383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3DEAD6-FE97-4FF7-B694-3BBEE9508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36" y="1600200"/>
            <a:ext cx="4673647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004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1DBAE-C9CD-4390-8111-D0CCF47A7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6933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279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099B9C-0AA6-4A1F-A907-5C7298C0A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6933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072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E3618F-CE38-4676-A611-BCD0E306C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6928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07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CD4711-5E85-4B3B-A258-E836AC1CE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6928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741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3578C8-78BE-40F8-AE68-A02119DC5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6928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685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E46657-5F0F-4F57-8771-2F932679E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6" y="0"/>
            <a:ext cx="8221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541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9A232E-032F-4699-A84D-93AA18E62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75" y="5443"/>
            <a:ext cx="637242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F76B7B-164C-4CC9-93DF-4072B6AE5F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076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713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1C3276-62AA-4BEA-AAFD-E1B553F9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637242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CD7B91-6931-402F-9F20-E21408588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076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4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7021D2-BCB4-4946-A3B6-C37F691A3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89" y="-21771"/>
            <a:ext cx="637242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B128A2-9BE7-4767-A8C6-68219EB826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076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934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852F97-46AE-401D-A35C-11B8F5687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25" y="0"/>
            <a:ext cx="637242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32CC46-011D-4E8E-90CD-BABADEBE9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076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76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8332FE-B57C-410A-9420-64071F967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673647" cy="3383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F06ED8-6B87-4F00-AFC3-1FC8C6C45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48" y="1600200"/>
            <a:ext cx="4673647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435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2B10CF-4DA3-4C93-AAFD-238A8A4FB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45" y="-1"/>
            <a:ext cx="637242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5A87DE-05CB-40B2-A8DE-730F388CEA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076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846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92764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61C59C-052D-47EC-93E6-6D71882DE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75" y="-1"/>
            <a:ext cx="637242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4465BB-E10A-4941-B370-9F8CB6DDC9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076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9253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73C745-DCB3-49E1-BA90-88B7DC25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75" y="0"/>
            <a:ext cx="637242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7787D8-2F39-49DC-B509-7A6E6394F0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076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9456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91EDD2-D026-45C4-A466-887A44FF9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04" y="-1"/>
            <a:ext cx="637242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B4CF60-D4EB-4D1D-AEE1-84029D8A5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076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8951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DF9F38-F9E0-489B-B171-352A7AA89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-1"/>
            <a:ext cx="637242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FB4600-3527-40E7-A83A-9D92E20C68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076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422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4F7102-0D40-4EA9-9F52-1AED25838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75" y="-10886"/>
            <a:ext cx="637242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BBCA24-9B39-4152-9DAF-40B38A44AB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076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5643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3BBAF6-8005-4969-9F6F-921F76B84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4653104" cy="4864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F749FF-D4EA-422D-9181-887EA28D2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40" y="914400"/>
            <a:ext cx="4653104" cy="48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2333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A24DF3-3008-4D7D-B324-DA6671F4E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67" y="0"/>
            <a:ext cx="6800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1982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AB3AB6-256A-465E-B234-79D49660C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4653104" cy="48646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5F81C6-C0BF-4C9A-850A-378185271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344" y="914400"/>
            <a:ext cx="4653104" cy="48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90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B03E97-60E8-4FBA-9399-BDC4E7E23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0"/>
            <a:ext cx="8480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8599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3F85F3-2B9E-49A6-9724-0AAD7E89F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4653104" cy="48646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A62FD3-9E94-49A0-95B3-4787D8D40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40" y="914400"/>
            <a:ext cx="4653104" cy="48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4936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724141-CEA0-4A84-AFDD-027F564F2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4653104" cy="4864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269255-E8FB-47AD-AB19-9D7A0B4CF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40" y="914400"/>
            <a:ext cx="4653104" cy="48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3116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4062DA-C287-4D23-B08E-20407E701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4653104" cy="4864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461AA9-A1F0-49AF-B4A2-74E036BA9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40" y="914400"/>
            <a:ext cx="4653104" cy="48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9245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172A8B-7445-43F3-BD20-EC871617F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4653104" cy="4864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9F94DE-9DD7-4B7B-99E8-26AF2419F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40" y="914400"/>
            <a:ext cx="4653104" cy="48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54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159</Words>
  <Application>Microsoft Office PowerPoint</Application>
  <PresentationFormat>On-screen Show (4:3)</PresentationFormat>
  <Paragraphs>73</Paragraphs>
  <Slides>93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DY169 IFCB and DY16904 Underway TSG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dy169_corrected.mat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ifcb_dy16902_Pseudo_nitzschia.mat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</dc:creator>
  <cp:lastModifiedBy>Dennis J Mcgillicuddy</cp:lastModifiedBy>
  <cp:revision>471</cp:revision>
  <dcterms:created xsi:type="dcterms:W3CDTF">2019-01-20T13:04:14Z</dcterms:created>
  <dcterms:modified xsi:type="dcterms:W3CDTF">2024-02-29T18:06:58Z</dcterms:modified>
</cp:coreProperties>
</file>