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444" r:id="rId2"/>
    <p:sldId id="447" r:id="rId3"/>
    <p:sldId id="457" r:id="rId4"/>
    <p:sldId id="456" r:id="rId5"/>
    <p:sldId id="468" r:id="rId6"/>
    <p:sldId id="467" r:id="rId7"/>
    <p:sldId id="466" r:id="rId8"/>
    <p:sldId id="470" r:id="rId9"/>
    <p:sldId id="471" r:id="rId10"/>
    <p:sldId id="473" r:id="rId11"/>
    <p:sldId id="469" r:id="rId12"/>
    <p:sldId id="472" r:id="rId13"/>
    <p:sldId id="455" r:id="rId14"/>
    <p:sldId id="452" r:id="rId15"/>
    <p:sldId id="451" r:id="rId16"/>
    <p:sldId id="450" r:id="rId17"/>
    <p:sldId id="446" r:id="rId18"/>
    <p:sldId id="474" r:id="rId19"/>
    <p:sldId id="448" r:id="rId20"/>
    <p:sldId id="449" r:id="rId21"/>
    <p:sldId id="445" r:id="rId22"/>
    <p:sldId id="442" r:id="rId23"/>
    <p:sldId id="475" r:id="rId24"/>
    <p:sldId id="464" r:id="rId25"/>
    <p:sldId id="463" r:id="rId26"/>
    <p:sldId id="462" r:id="rId27"/>
    <p:sldId id="461" r:id="rId28"/>
    <p:sldId id="460" r:id="rId29"/>
    <p:sldId id="459" r:id="rId30"/>
    <p:sldId id="458" r:id="rId31"/>
    <p:sldId id="443" r:id="rId32"/>
    <p:sldId id="478" r:id="rId33"/>
    <p:sldId id="477" r:id="rId34"/>
    <p:sldId id="484" r:id="rId35"/>
    <p:sldId id="483" r:id="rId36"/>
    <p:sldId id="482" r:id="rId37"/>
    <p:sldId id="481" r:id="rId38"/>
    <p:sldId id="480" r:id="rId39"/>
    <p:sldId id="486" r:id="rId40"/>
    <p:sldId id="485" r:id="rId41"/>
    <p:sldId id="479" r:id="rId42"/>
    <p:sldId id="476" r:id="rId43"/>
    <p:sldId id="440" r:id="rId44"/>
    <p:sldId id="399" r:id="rId45"/>
    <p:sldId id="425" r:id="rId46"/>
    <p:sldId id="426" r:id="rId47"/>
    <p:sldId id="430" r:id="rId48"/>
    <p:sldId id="420" r:id="rId49"/>
    <p:sldId id="432" r:id="rId50"/>
    <p:sldId id="434" r:id="rId51"/>
    <p:sldId id="433" r:id="rId52"/>
    <p:sldId id="431" r:id="rId53"/>
    <p:sldId id="437" r:id="rId54"/>
    <p:sldId id="436" r:id="rId55"/>
    <p:sldId id="435" r:id="rId56"/>
    <p:sldId id="428" r:id="rId57"/>
    <p:sldId id="404" r:id="rId58"/>
    <p:sldId id="405" r:id="rId59"/>
    <p:sldId id="406" r:id="rId60"/>
    <p:sldId id="403" r:id="rId61"/>
    <p:sldId id="402" r:id="rId62"/>
    <p:sldId id="401" r:id="rId63"/>
    <p:sldId id="410" r:id="rId64"/>
    <p:sldId id="409" r:id="rId65"/>
    <p:sldId id="423" r:id="rId66"/>
    <p:sldId id="413" r:id="rId67"/>
    <p:sldId id="422" r:id="rId68"/>
    <p:sldId id="416" r:id="rId69"/>
    <p:sldId id="424" r:id="rId70"/>
    <p:sldId id="415" r:id="rId71"/>
    <p:sldId id="414" r:id="rId72"/>
    <p:sldId id="411" r:id="rId73"/>
    <p:sldId id="421" r:id="rId74"/>
    <p:sldId id="412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8" autoAdjust="0"/>
    <p:restoredTop sz="93144" autoAdjust="0"/>
  </p:normalViewPr>
  <p:slideViewPr>
    <p:cSldViewPr>
      <p:cViewPr varScale="1">
        <p:scale>
          <a:sx n="106" d="100"/>
          <a:sy n="106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D418-20F6-4C7F-BCF1-22E1041011D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FF10C-73F8-4760-BDFB-128819FD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8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7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82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0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6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17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03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27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60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02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79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91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3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45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82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44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19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2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8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8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6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72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911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43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646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03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79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95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2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057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588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379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995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473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232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01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176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906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21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6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439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60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91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590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117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56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F10C-73F8-4760-BDFB-128819FDAB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1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8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2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7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2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1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7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F9DC-3083-461B-A954-D608C526CC7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6F9DC-3083-461B-A954-D608C526CC7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B2CC-2E1E-4412-A2CB-331DBA2DD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C8EF-5607-49EA-A051-ABD1B2BF46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Atlantis 2022 AT48 01-06 cruises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9B755-6B2E-4EFE-8F53-82C6890A1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High Resolution IFCB data (azmp_v2.mat) merged with Underway TSG and Fluorescence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4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6927A-C5E1-458F-A6E7-13C973D4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A6608-24C0-48C5-9D6C-3C8B21408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7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232D2-F999-4C72-938D-D1C03D2F8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1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082AA-914D-41FD-AF5E-799C694DB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2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18DED-B660-4B2F-9E88-85A3801F2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E6173-F104-46BD-9250-6A925F1A5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5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722E9-4EC4-4635-B651-3E64EC833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850171-E3F5-4300-98E4-43E340B87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1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894E4-3884-4149-9FED-DAE28588E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31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3C0D6-5204-4E3F-9559-86B2D44CC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7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485F02-B7FF-47A6-AAA2-706055E4B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44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90346-044F-46CA-BBE1-370671CCA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4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BB89D-0DF1-41A9-9169-24030089A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0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7289D8-0A63-46E7-96D3-7D9B01CBE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8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5792B-52BF-46DD-A24D-DB980810E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6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5F085-2673-4371-9937-C9D39AAC2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13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10FEDE-D916-4A5B-91AB-F973F993F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2CE47-6D4C-4B0A-951A-23E5B2E64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25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D544C-2D26-4022-8313-6924B84E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36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AE68A-5DC4-4041-BFCB-1EE005754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22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A92432-7EC3-4632-9331-909ED6116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07C0D-2CDC-446D-B08F-FB2FD4923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55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ADF0B2-C136-4772-B01E-04FD60A0C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8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4A4ABA-7865-4BF1-A42B-99868B138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79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E0999-C3EC-4199-AD9A-69BEDADAA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36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31766-54EA-4797-BEA3-054E0CB45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60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1EB51-C38C-4016-BE95-CC3D61523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80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028F9-7BC7-467C-BAC9-BB5073FA0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89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E246B-9FF4-4904-861D-3BC391FB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53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B1943C-C86B-49E5-A822-2A38EB762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84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5F08F-2905-43D7-ABD6-BF1093ECA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6599F-F048-47F2-840D-4702E28A9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6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2DC99-0396-4B1F-8427-A0ADCD939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" y="0"/>
            <a:ext cx="4673647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27BAEB-2446-4FFB-83EC-B9898142A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673647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A32B5-FDE7-495F-B7BA-270F94A0A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2" y="3483864"/>
            <a:ext cx="467364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1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8537E-892A-47C6-9992-7F9A38F44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4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51F24-1511-420E-AEEA-A3884C2B0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88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DF9C3-05D4-4444-BD4C-104D1FA99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48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C8EF-5607-49EA-A051-ABD1B2BF46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Atlantis 2022 AT48 01-06 cruises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9B755-6B2E-4EFE-8F53-82C6890A1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Low Resolution IFCB data (ifcb_atlantis_2022.json) merged with Underway TSG and Fluorescence data</a:t>
            </a:r>
          </a:p>
        </p:txBody>
      </p:sp>
    </p:spTree>
    <p:extLst>
      <p:ext uri="{BB962C8B-B14F-4D97-AF65-F5344CB8AC3E}">
        <p14:creationId xmlns:p14="http://schemas.microsoft.com/office/powerpoint/2010/main" val="1282110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B5D51-6DEB-42B7-9B28-D723BF7A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10886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7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DC2E8-3E62-4828-B0BD-554AEA4B2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6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7EAB9-3BC4-4E50-875F-DB9A4643A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3647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51AE84-04F0-4892-900C-8AC5E7CD5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673647" cy="3383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51AD4A-B55B-4B64-B9EC-109319E27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2" y="3483864"/>
            <a:ext cx="467364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07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B23F7-D4D8-4595-9608-97010C2F7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6868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61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46720-A11C-4639-8BD0-4EA44FB5B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0"/>
            <a:ext cx="6868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0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AC3096-4B16-49AB-9F78-EAF7974A5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8E024-6363-454E-A37C-8BED6C5A2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09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86BAD-66EE-454E-B759-A0F4C3562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140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C8F80-A6A4-4AE2-8621-A7F448667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08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7FFC9-E8FA-4897-8125-E267F6256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60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3E345-6B18-48DC-9994-3FEAE68E5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8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3C0FC-B45A-46CB-96B1-08A5716C2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092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AB9D4-8736-4BE1-B9E2-E39AA42FB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0"/>
            <a:ext cx="688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626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C8EF-5607-49EA-A051-ABD1B2BF46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Atlantis 2022 AT48 01-06 cruises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9B755-6B2E-4EFE-8F53-82C6890A1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Underway TSG and Fluorescence data</a:t>
            </a:r>
          </a:p>
        </p:txBody>
      </p:sp>
    </p:spTree>
    <p:extLst>
      <p:ext uri="{BB962C8B-B14F-4D97-AF65-F5344CB8AC3E}">
        <p14:creationId xmlns:p14="http://schemas.microsoft.com/office/powerpoint/2010/main" val="14801978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65687-3802-49C5-9261-3078F6B9C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128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24CA5-21B9-4501-9A2B-47D945651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2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EDB861-F266-4917-9F95-C451FA7C0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8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C70D4-B687-4A34-9A12-E45BD4E38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29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8F1464-6820-4FEC-B3F6-A508C7439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24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257879-1FE5-4C39-A6B5-A7F32E33E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213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E9295-83B8-4102-B333-CA46D451C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002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62FFAE-8FC2-472C-A2E8-9F269C799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22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7FEFF6-0CDA-47FD-872C-78B6E9283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1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948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82F3AE-6D85-4FB1-A4FB-DB9E71071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23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416C1-BCDA-453B-9E45-BA251A392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954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011F17-5F0F-42A6-AAAF-258E60105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066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EAFC0D-8CB1-4F1D-B89E-188D8D17B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726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48A8C-0524-4E6C-8A1A-5F8FCC55A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19A9F-C71B-49B2-ABE4-FAD978D1B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112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3B5B1-737B-4774-95CE-E6BCAAB00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163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FA6EE8-2F8B-4EEE-B17D-2C87F11CC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0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341CE-5447-4121-A860-C37EB1132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27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66FC7-C57A-469E-912D-171D925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980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8917A-81D9-48AB-99BA-9F0AB192F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628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FA15F-AE06-49A0-909F-E88B3D9DA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4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EAA04-3BDE-4D41-8061-1B5A14D26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99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60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113</Words>
  <Application>Microsoft Office PowerPoint</Application>
  <PresentationFormat>On-screen Show (4:3)</PresentationFormat>
  <Paragraphs>61</Paragraphs>
  <Slides>74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Arial</vt:lpstr>
      <vt:lpstr>Calibri</vt:lpstr>
      <vt:lpstr>Office Theme</vt:lpstr>
      <vt:lpstr>Atlantis 2022 AT48 01-06 cruises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Atlantis 2022 AT48 01-06 cruises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Atlantis 2022 AT48 01-06 cruises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</dc:creator>
  <cp:lastModifiedBy>Dennis J Mcgillicuddy</cp:lastModifiedBy>
  <cp:revision>530</cp:revision>
  <dcterms:created xsi:type="dcterms:W3CDTF">2019-01-20T13:04:14Z</dcterms:created>
  <dcterms:modified xsi:type="dcterms:W3CDTF">2024-02-14T18:26:30Z</dcterms:modified>
</cp:coreProperties>
</file>