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1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712" autoAdjust="0"/>
  </p:normalViewPr>
  <p:slideViewPr>
    <p:cSldViewPr snapToGrid="0" snapToObjects="1">
      <p:cViewPr varScale="1">
        <p:scale>
          <a:sx n="86" d="100"/>
          <a:sy n="86" d="100"/>
        </p:scale>
        <p:origin x="23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88E6F-0C20-4F41-A95D-C47B83C64BA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E8C97-620A-7E45-863F-116FCDFD2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2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 of Sverdrup (1953) citations over time. 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Timeline of seminal achievements pertinent to the case studies highlighted in this paper and based on an extensive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litera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review.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achievements selected are all burgeoning theories or technologies that spurred research leading to a greater understanding of specific physical, chemical, and biological processes controlling phytoplankton bloom formation. Citations, in chronological order, are (for nutrients)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Michaelis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(1913), Redfield (1934), Browne (1942), Droop (1974), Huntsman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(1980), Fitzwater et al. (1982), and Martin et al. (1990); (for upper ocean physics) Grant et al. (1962),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Ozmidov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(1965),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Nasmyth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(1973), Thorpe (1977),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Oakey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(1982); and (for microbial and grazer community) Pomeroy (1974),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Hobbie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(1977), Landry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Hassett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(1982)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Fenchel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(1982), Chisholm et al.(1988), Davis et al. (1996),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Scholin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 (1998).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E8C97-620A-7E45-863F-116FCDFD2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5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0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0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1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4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2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9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2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7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5E9A-897A-DD44-BD08-FBB77AD66C8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93DF-4A34-5F43-943D-305E6699C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3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1889123"/>
            <a:ext cx="8842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Did the widespread acceptance of Sverdrup's ideas lead to 50 years of slow progress toward understanding of bloom dynamics?</a:t>
            </a:r>
            <a:r>
              <a:rPr lang="en-US" sz="2400" dirty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86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750" y="0"/>
            <a:ext cx="46912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2750" y="2492374"/>
            <a:ext cx="3365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possible methods of bloom formation</a:t>
            </a:r>
          </a:p>
        </p:txBody>
      </p:sp>
    </p:spTree>
    <p:extLst>
      <p:ext uri="{BB962C8B-B14F-4D97-AF65-F5344CB8AC3E}">
        <p14:creationId xmlns:p14="http://schemas.microsoft.com/office/powerpoint/2010/main" val="280798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499" y="684587"/>
            <a:ext cx="4953207" cy="61734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500" y="170418"/>
            <a:ext cx="81253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Geographical expansion of study sites that reference Sverdrup (1953)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5524" y="904875"/>
            <a:ext cx="119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1953-1965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5524" y="3724275"/>
            <a:ext cx="119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1966-1978</a:t>
            </a:r>
          </a:p>
        </p:txBody>
      </p:sp>
    </p:spTree>
    <p:extLst>
      <p:ext uri="{BB962C8B-B14F-4D97-AF65-F5344CB8AC3E}">
        <p14:creationId xmlns:p14="http://schemas.microsoft.com/office/powerpoint/2010/main" val="253365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0"/>
            <a:ext cx="4488522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95625" y="99795"/>
            <a:ext cx="381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Sverdrup (1953) citations vs. time </a:t>
            </a:r>
          </a:p>
        </p:txBody>
      </p:sp>
    </p:spTree>
    <p:extLst>
      <p:ext uri="{BB962C8B-B14F-4D97-AF65-F5344CB8AC3E}">
        <p14:creationId xmlns:p14="http://schemas.microsoft.com/office/powerpoint/2010/main" val="301097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239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Fischer</dc:creator>
  <cp:lastModifiedBy>15084</cp:lastModifiedBy>
  <cp:revision>5</cp:revision>
  <dcterms:created xsi:type="dcterms:W3CDTF">2015-03-12T17:39:08Z</dcterms:created>
  <dcterms:modified xsi:type="dcterms:W3CDTF">2021-03-19T11:15:29Z</dcterms:modified>
</cp:coreProperties>
</file>